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6"/>
  </p:notesMasterIdLst>
  <p:sldIdLst>
    <p:sldId id="256" r:id="rId4"/>
    <p:sldId id="551" r:id="rId5"/>
    <p:sldId id="534" r:id="rId6"/>
    <p:sldId id="535" r:id="rId7"/>
    <p:sldId id="258" r:id="rId8"/>
    <p:sldId id="259" r:id="rId9"/>
    <p:sldId id="260" r:id="rId10"/>
    <p:sldId id="507" r:id="rId11"/>
    <p:sldId id="558" r:id="rId12"/>
    <p:sldId id="495" r:id="rId13"/>
    <p:sldId id="559" r:id="rId14"/>
    <p:sldId id="482" r:id="rId15"/>
    <p:sldId id="510" r:id="rId16"/>
    <p:sldId id="422" r:id="rId17"/>
    <p:sldId id="268" r:id="rId18"/>
    <p:sldId id="351" r:id="rId19"/>
    <p:sldId id="352" r:id="rId20"/>
    <p:sldId id="544" r:id="rId21"/>
    <p:sldId id="560" r:id="rId22"/>
    <p:sldId id="561" r:id="rId23"/>
    <p:sldId id="562" r:id="rId24"/>
    <p:sldId id="372" r:id="rId25"/>
    <p:sldId id="273" r:id="rId26"/>
    <p:sldId id="563" r:id="rId27"/>
    <p:sldId id="427" r:id="rId28"/>
    <p:sldId id="277" r:id="rId29"/>
    <p:sldId id="564" r:id="rId30"/>
    <p:sldId id="386" r:id="rId31"/>
    <p:sldId id="550" r:id="rId32"/>
    <p:sldId id="505" r:id="rId33"/>
    <p:sldId id="281"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532"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91250"/>
  </p:normalViewPr>
  <p:slideViewPr>
    <p:cSldViewPr snapToGrid="0" snapToObjects="1">
      <p:cViewPr varScale="1">
        <p:scale>
          <a:sx n="116" d="100"/>
          <a:sy n="116" d="100"/>
        </p:scale>
        <p:origin x="416" y="176"/>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42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5d456e628_9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422" name="Google Shape;422;g75d456e628_9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420496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8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787306e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787306e7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569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8a82ec8351_22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609" name="Google Shape;609;g8a82ec8351_2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972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9b794fbad1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9b794fbad1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g9b794fbad1_0_64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1369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9b794fbad1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g9b794fb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721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9b794fbad1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9b794fbad1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g9b794fbad1_0_79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78808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9b794fbad1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9b794fbad1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g9b794fbad1_0_926: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859745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709eaae490_9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709eaae490_9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g709eaae490_9_13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24</a:t>
            </a:fld>
            <a:endParaRPr/>
          </a:p>
        </p:txBody>
      </p:sp>
    </p:spTree>
    <p:extLst>
      <p:ext uri="{BB962C8B-B14F-4D97-AF65-F5344CB8AC3E}">
        <p14:creationId xmlns:p14="http://schemas.microsoft.com/office/powerpoint/2010/main" val="1252043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9b794fbad1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9b794fbad1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g9b794fbad1_0_42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1724371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878e3958a5_5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878e3958a5_5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g878e3958a5_56_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29</a:t>
            </a:fld>
            <a:endParaRPr/>
          </a:p>
        </p:txBody>
      </p:sp>
    </p:spTree>
    <p:extLst>
      <p:ext uri="{BB962C8B-B14F-4D97-AF65-F5344CB8AC3E}">
        <p14:creationId xmlns:p14="http://schemas.microsoft.com/office/powerpoint/2010/main" val="306935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b794fbad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b794fbad1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15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7017e08771_46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7017e08771_46_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449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43</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55a262a5c4_2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55a262a5c4_2_3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g55a262a5c4_2_3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62</a:t>
            </a:fld>
            <a:endParaRPr/>
          </a:p>
        </p:txBody>
      </p:sp>
    </p:spTree>
    <p:extLst>
      <p:ext uri="{BB962C8B-B14F-4D97-AF65-F5344CB8AC3E}">
        <p14:creationId xmlns:p14="http://schemas.microsoft.com/office/powerpoint/2010/main" val="764313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d1ca79dfc_18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7d1ca79dfc_18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058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6230907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image" Target="../media/image1.png"/><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 id="2147483734"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2" r:id="rId19"/>
    <p:sldLayoutId id="2147483723" r:id="rId20"/>
    <p:sldLayoutId id="2147483724" r:id="rId21"/>
    <p:sldLayoutId id="2147483725" r:id="rId22"/>
    <p:sldLayoutId id="2147483726" r:id="rId23"/>
    <p:sldLayoutId id="2147483727"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_rels/slide11.xml.rels><?xml version="1.0" encoding="UTF-8" standalone="yes"?>
<Relationships xmlns="http://schemas.openxmlformats.org/package/2006/relationships"><Relationship Id="rId26" Type="http://schemas.openxmlformats.org/officeDocument/2006/relationships/image" Target="../media/image133.png"/><Relationship Id="rId117" Type="http://schemas.openxmlformats.org/officeDocument/2006/relationships/image" Target="../media/image224.png"/><Relationship Id="rId21" Type="http://schemas.openxmlformats.org/officeDocument/2006/relationships/image" Target="../media/image128.png"/><Relationship Id="rId42" Type="http://schemas.openxmlformats.org/officeDocument/2006/relationships/image" Target="../media/image149.png"/><Relationship Id="rId47" Type="http://schemas.openxmlformats.org/officeDocument/2006/relationships/image" Target="../media/image154.png"/><Relationship Id="rId63" Type="http://schemas.openxmlformats.org/officeDocument/2006/relationships/image" Target="../media/image170.png"/><Relationship Id="rId68" Type="http://schemas.openxmlformats.org/officeDocument/2006/relationships/image" Target="../media/image175.png"/><Relationship Id="rId84" Type="http://schemas.openxmlformats.org/officeDocument/2006/relationships/image" Target="../media/image191.png"/><Relationship Id="rId89" Type="http://schemas.openxmlformats.org/officeDocument/2006/relationships/image" Target="../media/image196.png"/><Relationship Id="rId112" Type="http://schemas.openxmlformats.org/officeDocument/2006/relationships/image" Target="../media/image219.png"/><Relationship Id="rId16" Type="http://schemas.openxmlformats.org/officeDocument/2006/relationships/image" Target="../media/image123.png"/><Relationship Id="rId107" Type="http://schemas.openxmlformats.org/officeDocument/2006/relationships/image" Target="../media/image214.png"/><Relationship Id="rId11" Type="http://schemas.openxmlformats.org/officeDocument/2006/relationships/image" Target="../media/image118.png"/><Relationship Id="rId32" Type="http://schemas.openxmlformats.org/officeDocument/2006/relationships/image" Target="../media/image139.png"/><Relationship Id="rId37" Type="http://schemas.openxmlformats.org/officeDocument/2006/relationships/image" Target="../media/image144.png"/><Relationship Id="rId53" Type="http://schemas.openxmlformats.org/officeDocument/2006/relationships/image" Target="../media/image160.png"/><Relationship Id="rId58" Type="http://schemas.openxmlformats.org/officeDocument/2006/relationships/image" Target="../media/image165.png"/><Relationship Id="rId74" Type="http://schemas.openxmlformats.org/officeDocument/2006/relationships/image" Target="../media/image181.png"/><Relationship Id="rId79" Type="http://schemas.openxmlformats.org/officeDocument/2006/relationships/image" Target="../media/image186.png"/><Relationship Id="rId102" Type="http://schemas.openxmlformats.org/officeDocument/2006/relationships/image" Target="../media/image209.png"/><Relationship Id="rId123" Type="http://schemas.openxmlformats.org/officeDocument/2006/relationships/image" Target="../media/image230.png"/><Relationship Id="rId5" Type="http://schemas.openxmlformats.org/officeDocument/2006/relationships/image" Target="../media/image112.png"/><Relationship Id="rId90" Type="http://schemas.openxmlformats.org/officeDocument/2006/relationships/image" Target="../media/image197.png"/><Relationship Id="rId95" Type="http://schemas.openxmlformats.org/officeDocument/2006/relationships/image" Target="../media/image202.png"/><Relationship Id="rId22" Type="http://schemas.openxmlformats.org/officeDocument/2006/relationships/image" Target="../media/image129.png"/><Relationship Id="rId27" Type="http://schemas.openxmlformats.org/officeDocument/2006/relationships/image" Target="../media/image134.png"/><Relationship Id="rId43" Type="http://schemas.openxmlformats.org/officeDocument/2006/relationships/image" Target="../media/image150.png"/><Relationship Id="rId48" Type="http://schemas.openxmlformats.org/officeDocument/2006/relationships/image" Target="../media/image155.png"/><Relationship Id="rId64" Type="http://schemas.openxmlformats.org/officeDocument/2006/relationships/image" Target="../media/image171.png"/><Relationship Id="rId69" Type="http://schemas.openxmlformats.org/officeDocument/2006/relationships/image" Target="../media/image176.png"/><Relationship Id="rId113" Type="http://schemas.openxmlformats.org/officeDocument/2006/relationships/image" Target="../media/image220.png"/><Relationship Id="rId118" Type="http://schemas.openxmlformats.org/officeDocument/2006/relationships/image" Target="../media/image225.png"/><Relationship Id="rId80" Type="http://schemas.openxmlformats.org/officeDocument/2006/relationships/image" Target="../media/image187.png"/><Relationship Id="rId85" Type="http://schemas.openxmlformats.org/officeDocument/2006/relationships/image" Target="../media/image192.png"/><Relationship Id="rId12" Type="http://schemas.openxmlformats.org/officeDocument/2006/relationships/image" Target="../media/image119.png"/><Relationship Id="rId17" Type="http://schemas.openxmlformats.org/officeDocument/2006/relationships/image" Target="../media/image124.png"/><Relationship Id="rId33" Type="http://schemas.openxmlformats.org/officeDocument/2006/relationships/image" Target="../media/image140.png"/><Relationship Id="rId38" Type="http://schemas.openxmlformats.org/officeDocument/2006/relationships/image" Target="../media/image145.png"/><Relationship Id="rId59" Type="http://schemas.openxmlformats.org/officeDocument/2006/relationships/image" Target="../media/image166.png"/><Relationship Id="rId103" Type="http://schemas.openxmlformats.org/officeDocument/2006/relationships/image" Target="../media/image210.png"/><Relationship Id="rId108" Type="http://schemas.openxmlformats.org/officeDocument/2006/relationships/image" Target="../media/image215.png"/><Relationship Id="rId54" Type="http://schemas.openxmlformats.org/officeDocument/2006/relationships/image" Target="../media/image161.png"/><Relationship Id="rId70" Type="http://schemas.openxmlformats.org/officeDocument/2006/relationships/image" Target="../media/image177.png"/><Relationship Id="rId75" Type="http://schemas.openxmlformats.org/officeDocument/2006/relationships/image" Target="../media/image182.png"/><Relationship Id="rId91" Type="http://schemas.openxmlformats.org/officeDocument/2006/relationships/image" Target="../media/image198.png"/><Relationship Id="rId96" Type="http://schemas.openxmlformats.org/officeDocument/2006/relationships/image" Target="../media/image203.png"/><Relationship Id="rId1" Type="http://schemas.openxmlformats.org/officeDocument/2006/relationships/slideLayout" Target="../slideLayouts/slideLayout26.xml"/><Relationship Id="rId6" Type="http://schemas.openxmlformats.org/officeDocument/2006/relationships/image" Target="../media/image113.png"/><Relationship Id="rId23" Type="http://schemas.openxmlformats.org/officeDocument/2006/relationships/image" Target="../media/image130.png"/><Relationship Id="rId28" Type="http://schemas.openxmlformats.org/officeDocument/2006/relationships/image" Target="../media/image135.png"/><Relationship Id="rId49" Type="http://schemas.openxmlformats.org/officeDocument/2006/relationships/image" Target="../media/image156.png"/><Relationship Id="rId114" Type="http://schemas.openxmlformats.org/officeDocument/2006/relationships/image" Target="../media/image221.png"/><Relationship Id="rId119" Type="http://schemas.openxmlformats.org/officeDocument/2006/relationships/image" Target="../media/image226.png"/><Relationship Id="rId44" Type="http://schemas.openxmlformats.org/officeDocument/2006/relationships/image" Target="../media/image151.png"/><Relationship Id="rId60" Type="http://schemas.openxmlformats.org/officeDocument/2006/relationships/image" Target="../media/image167.png"/><Relationship Id="rId65" Type="http://schemas.openxmlformats.org/officeDocument/2006/relationships/image" Target="../media/image172.png"/><Relationship Id="rId81" Type="http://schemas.openxmlformats.org/officeDocument/2006/relationships/image" Target="../media/image188.png"/><Relationship Id="rId86" Type="http://schemas.openxmlformats.org/officeDocument/2006/relationships/image" Target="../media/image193.png"/><Relationship Id="rId4" Type="http://schemas.openxmlformats.org/officeDocument/2006/relationships/image" Target="../media/image111.png"/><Relationship Id="rId9" Type="http://schemas.openxmlformats.org/officeDocument/2006/relationships/image" Target="../media/image116.png"/><Relationship Id="rId13" Type="http://schemas.openxmlformats.org/officeDocument/2006/relationships/image" Target="../media/image120.png"/><Relationship Id="rId18" Type="http://schemas.openxmlformats.org/officeDocument/2006/relationships/image" Target="../media/image125.png"/><Relationship Id="rId39" Type="http://schemas.openxmlformats.org/officeDocument/2006/relationships/image" Target="../media/image146.png"/><Relationship Id="rId109" Type="http://schemas.openxmlformats.org/officeDocument/2006/relationships/image" Target="../media/image216.png"/><Relationship Id="rId34" Type="http://schemas.openxmlformats.org/officeDocument/2006/relationships/image" Target="../media/image141.png"/><Relationship Id="rId50" Type="http://schemas.openxmlformats.org/officeDocument/2006/relationships/image" Target="../media/image157.png"/><Relationship Id="rId55" Type="http://schemas.openxmlformats.org/officeDocument/2006/relationships/image" Target="../media/image162.png"/><Relationship Id="rId76" Type="http://schemas.openxmlformats.org/officeDocument/2006/relationships/image" Target="../media/image183.png"/><Relationship Id="rId97" Type="http://schemas.openxmlformats.org/officeDocument/2006/relationships/image" Target="../media/image204.png"/><Relationship Id="rId104" Type="http://schemas.openxmlformats.org/officeDocument/2006/relationships/image" Target="../media/image211.png"/><Relationship Id="rId120" Type="http://schemas.openxmlformats.org/officeDocument/2006/relationships/image" Target="../media/image227.png"/><Relationship Id="rId7" Type="http://schemas.openxmlformats.org/officeDocument/2006/relationships/image" Target="../media/image114.png"/><Relationship Id="rId71" Type="http://schemas.openxmlformats.org/officeDocument/2006/relationships/image" Target="../media/image178.png"/><Relationship Id="rId92" Type="http://schemas.openxmlformats.org/officeDocument/2006/relationships/image" Target="../media/image199.png"/><Relationship Id="rId2" Type="http://schemas.openxmlformats.org/officeDocument/2006/relationships/notesSlide" Target="../notesSlides/notesSlide11.xml"/><Relationship Id="rId29" Type="http://schemas.openxmlformats.org/officeDocument/2006/relationships/image" Target="../media/image136.png"/><Relationship Id="rId24" Type="http://schemas.openxmlformats.org/officeDocument/2006/relationships/image" Target="../media/image131.png"/><Relationship Id="rId40" Type="http://schemas.openxmlformats.org/officeDocument/2006/relationships/image" Target="../media/image147.png"/><Relationship Id="rId45" Type="http://schemas.openxmlformats.org/officeDocument/2006/relationships/image" Target="../media/image152.png"/><Relationship Id="rId66" Type="http://schemas.openxmlformats.org/officeDocument/2006/relationships/image" Target="../media/image173.png"/><Relationship Id="rId87" Type="http://schemas.openxmlformats.org/officeDocument/2006/relationships/image" Target="../media/image194.png"/><Relationship Id="rId110" Type="http://schemas.openxmlformats.org/officeDocument/2006/relationships/image" Target="../media/image217.png"/><Relationship Id="rId115" Type="http://schemas.openxmlformats.org/officeDocument/2006/relationships/image" Target="../media/image222.png"/><Relationship Id="rId61" Type="http://schemas.openxmlformats.org/officeDocument/2006/relationships/image" Target="../media/image168.png"/><Relationship Id="rId82" Type="http://schemas.openxmlformats.org/officeDocument/2006/relationships/image" Target="../media/image189.png"/><Relationship Id="rId19" Type="http://schemas.openxmlformats.org/officeDocument/2006/relationships/image" Target="../media/image126.png"/><Relationship Id="rId14" Type="http://schemas.openxmlformats.org/officeDocument/2006/relationships/image" Target="../media/image121.png"/><Relationship Id="rId30" Type="http://schemas.openxmlformats.org/officeDocument/2006/relationships/image" Target="../media/image137.png"/><Relationship Id="rId35" Type="http://schemas.openxmlformats.org/officeDocument/2006/relationships/image" Target="../media/image142.png"/><Relationship Id="rId56" Type="http://schemas.openxmlformats.org/officeDocument/2006/relationships/image" Target="../media/image163.png"/><Relationship Id="rId77" Type="http://schemas.openxmlformats.org/officeDocument/2006/relationships/image" Target="../media/image184.png"/><Relationship Id="rId100" Type="http://schemas.openxmlformats.org/officeDocument/2006/relationships/image" Target="../media/image207.png"/><Relationship Id="rId105" Type="http://schemas.openxmlformats.org/officeDocument/2006/relationships/image" Target="../media/image212.png"/><Relationship Id="rId8" Type="http://schemas.openxmlformats.org/officeDocument/2006/relationships/image" Target="../media/image115.png"/><Relationship Id="rId51" Type="http://schemas.openxmlformats.org/officeDocument/2006/relationships/image" Target="../media/image158.png"/><Relationship Id="rId72" Type="http://schemas.openxmlformats.org/officeDocument/2006/relationships/image" Target="../media/image179.png"/><Relationship Id="rId93" Type="http://schemas.openxmlformats.org/officeDocument/2006/relationships/image" Target="../media/image200.png"/><Relationship Id="rId98" Type="http://schemas.openxmlformats.org/officeDocument/2006/relationships/image" Target="../media/image205.png"/><Relationship Id="rId121" Type="http://schemas.openxmlformats.org/officeDocument/2006/relationships/image" Target="../media/image228.png"/><Relationship Id="rId3" Type="http://schemas.openxmlformats.org/officeDocument/2006/relationships/image" Target="../media/image110.png"/><Relationship Id="rId25" Type="http://schemas.openxmlformats.org/officeDocument/2006/relationships/image" Target="../media/image132.png"/><Relationship Id="rId46" Type="http://schemas.openxmlformats.org/officeDocument/2006/relationships/image" Target="../media/image153.png"/><Relationship Id="rId67" Type="http://schemas.openxmlformats.org/officeDocument/2006/relationships/image" Target="../media/image174.png"/><Relationship Id="rId116" Type="http://schemas.openxmlformats.org/officeDocument/2006/relationships/image" Target="../media/image223.png"/><Relationship Id="rId20" Type="http://schemas.openxmlformats.org/officeDocument/2006/relationships/image" Target="../media/image127.png"/><Relationship Id="rId41" Type="http://schemas.openxmlformats.org/officeDocument/2006/relationships/image" Target="../media/image148.png"/><Relationship Id="rId62" Type="http://schemas.openxmlformats.org/officeDocument/2006/relationships/image" Target="../media/image169.png"/><Relationship Id="rId83" Type="http://schemas.openxmlformats.org/officeDocument/2006/relationships/image" Target="../media/image190.png"/><Relationship Id="rId88" Type="http://schemas.openxmlformats.org/officeDocument/2006/relationships/image" Target="../media/image195.png"/><Relationship Id="rId111" Type="http://schemas.openxmlformats.org/officeDocument/2006/relationships/image" Target="../media/image218.png"/><Relationship Id="rId15" Type="http://schemas.openxmlformats.org/officeDocument/2006/relationships/image" Target="../media/image122.png"/><Relationship Id="rId36" Type="http://schemas.openxmlformats.org/officeDocument/2006/relationships/image" Target="../media/image143.png"/><Relationship Id="rId57" Type="http://schemas.openxmlformats.org/officeDocument/2006/relationships/image" Target="../media/image164.png"/><Relationship Id="rId106" Type="http://schemas.openxmlformats.org/officeDocument/2006/relationships/image" Target="../media/image213.png"/><Relationship Id="rId10" Type="http://schemas.openxmlformats.org/officeDocument/2006/relationships/image" Target="../media/image117.png"/><Relationship Id="rId31" Type="http://schemas.openxmlformats.org/officeDocument/2006/relationships/image" Target="../media/image138.png"/><Relationship Id="rId52" Type="http://schemas.openxmlformats.org/officeDocument/2006/relationships/image" Target="../media/image159.png"/><Relationship Id="rId73" Type="http://schemas.openxmlformats.org/officeDocument/2006/relationships/image" Target="../media/image180.png"/><Relationship Id="rId78" Type="http://schemas.openxmlformats.org/officeDocument/2006/relationships/image" Target="../media/image185.png"/><Relationship Id="rId94" Type="http://schemas.openxmlformats.org/officeDocument/2006/relationships/image" Target="../media/image201.png"/><Relationship Id="rId99" Type="http://schemas.openxmlformats.org/officeDocument/2006/relationships/image" Target="../media/image206.png"/><Relationship Id="rId101" Type="http://schemas.openxmlformats.org/officeDocument/2006/relationships/image" Target="../media/image208.png"/><Relationship Id="rId122" Type="http://schemas.openxmlformats.org/officeDocument/2006/relationships/image" Target="../media/image2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hyperlink" Target="https://github.com/cncf/wg-serverless" TargetMode="External"/><Relationship Id="rId7" Type="http://schemas.openxmlformats.org/officeDocument/2006/relationships/image" Target="../media/image233.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3" Type="http://schemas.openxmlformats.org/officeDocument/2006/relationships/image" Target="../media/image245.png"/><Relationship Id="rId18" Type="http://schemas.openxmlformats.org/officeDocument/2006/relationships/image" Target="../media/image250.png"/><Relationship Id="rId26" Type="http://schemas.openxmlformats.org/officeDocument/2006/relationships/image" Target="../media/image258.png"/><Relationship Id="rId39" Type="http://schemas.openxmlformats.org/officeDocument/2006/relationships/image" Target="../media/image271.png"/><Relationship Id="rId21" Type="http://schemas.openxmlformats.org/officeDocument/2006/relationships/image" Target="../media/image253.png"/><Relationship Id="rId34" Type="http://schemas.openxmlformats.org/officeDocument/2006/relationships/image" Target="../media/image266.png"/><Relationship Id="rId42" Type="http://schemas.openxmlformats.org/officeDocument/2006/relationships/image" Target="../media/image274.png"/><Relationship Id="rId47" Type="http://schemas.openxmlformats.org/officeDocument/2006/relationships/image" Target="../media/image279.png"/><Relationship Id="rId50" Type="http://schemas.openxmlformats.org/officeDocument/2006/relationships/image" Target="../media/image282.png"/><Relationship Id="rId55" Type="http://schemas.openxmlformats.org/officeDocument/2006/relationships/image" Target="../media/image287.png"/><Relationship Id="rId7" Type="http://schemas.openxmlformats.org/officeDocument/2006/relationships/image" Target="../media/image239.png"/><Relationship Id="rId2" Type="http://schemas.openxmlformats.org/officeDocument/2006/relationships/notesSlide" Target="../notesSlides/notesSlide18.xml"/><Relationship Id="rId16" Type="http://schemas.openxmlformats.org/officeDocument/2006/relationships/image" Target="../media/image248.png"/><Relationship Id="rId29" Type="http://schemas.openxmlformats.org/officeDocument/2006/relationships/image" Target="../media/image261.png"/><Relationship Id="rId11" Type="http://schemas.openxmlformats.org/officeDocument/2006/relationships/image" Target="../media/image243.png"/><Relationship Id="rId24" Type="http://schemas.openxmlformats.org/officeDocument/2006/relationships/image" Target="../media/image256.png"/><Relationship Id="rId32" Type="http://schemas.openxmlformats.org/officeDocument/2006/relationships/image" Target="../media/image264.png"/><Relationship Id="rId37" Type="http://schemas.openxmlformats.org/officeDocument/2006/relationships/image" Target="../media/image269.png"/><Relationship Id="rId40" Type="http://schemas.openxmlformats.org/officeDocument/2006/relationships/image" Target="../media/image272.png"/><Relationship Id="rId45" Type="http://schemas.openxmlformats.org/officeDocument/2006/relationships/image" Target="../media/image277.png"/><Relationship Id="rId53" Type="http://schemas.openxmlformats.org/officeDocument/2006/relationships/image" Target="../media/image285.png"/><Relationship Id="rId58" Type="http://schemas.openxmlformats.org/officeDocument/2006/relationships/image" Target="../media/image290.png"/><Relationship Id="rId5" Type="http://schemas.openxmlformats.org/officeDocument/2006/relationships/image" Target="../media/image237.png"/><Relationship Id="rId19" Type="http://schemas.openxmlformats.org/officeDocument/2006/relationships/image" Target="../media/image251.png"/><Relationship Id="rId4" Type="http://schemas.openxmlformats.org/officeDocument/2006/relationships/image" Target="../media/image236.png"/><Relationship Id="rId9" Type="http://schemas.openxmlformats.org/officeDocument/2006/relationships/image" Target="../media/image241.png"/><Relationship Id="rId14" Type="http://schemas.openxmlformats.org/officeDocument/2006/relationships/image" Target="../media/image246.png"/><Relationship Id="rId22" Type="http://schemas.openxmlformats.org/officeDocument/2006/relationships/image" Target="../media/image254.png"/><Relationship Id="rId27" Type="http://schemas.openxmlformats.org/officeDocument/2006/relationships/image" Target="../media/image259.png"/><Relationship Id="rId30" Type="http://schemas.openxmlformats.org/officeDocument/2006/relationships/image" Target="../media/image262.png"/><Relationship Id="rId35" Type="http://schemas.openxmlformats.org/officeDocument/2006/relationships/image" Target="../media/image267.png"/><Relationship Id="rId43" Type="http://schemas.openxmlformats.org/officeDocument/2006/relationships/image" Target="../media/image275.png"/><Relationship Id="rId48" Type="http://schemas.openxmlformats.org/officeDocument/2006/relationships/image" Target="../media/image280.png"/><Relationship Id="rId56" Type="http://schemas.openxmlformats.org/officeDocument/2006/relationships/image" Target="../media/image288.png"/><Relationship Id="rId8" Type="http://schemas.openxmlformats.org/officeDocument/2006/relationships/image" Target="../media/image240.png"/><Relationship Id="rId51" Type="http://schemas.openxmlformats.org/officeDocument/2006/relationships/image" Target="../media/image283.png"/><Relationship Id="rId3" Type="http://schemas.openxmlformats.org/officeDocument/2006/relationships/image" Target="../media/image235.png"/><Relationship Id="rId12" Type="http://schemas.openxmlformats.org/officeDocument/2006/relationships/image" Target="../media/image244.png"/><Relationship Id="rId17" Type="http://schemas.openxmlformats.org/officeDocument/2006/relationships/image" Target="../media/image249.png"/><Relationship Id="rId25" Type="http://schemas.openxmlformats.org/officeDocument/2006/relationships/image" Target="../media/image257.png"/><Relationship Id="rId33" Type="http://schemas.openxmlformats.org/officeDocument/2006/relationships/image" Target="../media/image265.png"/><Relationship Id="rId38" Type="http://schemas.openxmlformats.org/officeDocument/2006/relationships/image" Target="../media/image270.png"/><Relationship Id="rId46" Type="http://schemas.openxmlformats.org/officeDocument/2006/relationships/image" Target="../media/image278.png"/><Relationship Id="rId59" Type="http://schemas.openxmlformats.org/officeDocument/2006/relationships/image" Target="../media/image291.png"/><Relationship Id="rId20" Type="http://schemas.openxmlformats.org/officeDocument/2006/relationships/image" Target="../media/image252.png"/><Relationship Id="rId41" Type="http://schemas.openxmlformats.org/officeDocument/2006/relationships/image" Target="../media/image273.png"/><Relationship Id="rId54" Type="http://schemas.openxmlformats.org/officeDocument/2006/relationships/image" Target="../media/image286.png"/><Relationship Id="rId1" Type="http://schemas.openxmlformats.org/officeDocument/2006/relationships/slideLayout" Target="../slideLayouts/slideLayout26.xml"/><Relationship Id="rId6" Type="http://schemas.openxmlformats.org/officeDocument/2006/relationships/image" Target="../media/image238.png"/><Relationship Id="rId15" Type="http://schemas.openxmlformats.org/officeDocument/2006/relationships/image" Target="../media/image247.png"/><Relationship Id="rId23" Type="http://schemas.openxmlformats.org/officeDocument/2006/relationships/image" Target="../media/image255.png"/><Relationship Id="rId28" Type="http://schemas.openxmlformats.org/officeDocument/2006/relationships/image" Target="../media/image260.png"/><Relationship Id="rId36" Type="http://schemas.openxmlformats.org/officeDocument/2006/relationships/image" Target="../media/image268.png"/><Relationship Id="rId49" Type="http://schemas.openxmlformats.org/officeDocument/2006/relationships/image" Target="../media/image281.png"/><Relationship Id="rId57" Type="http://schemas.openxmlformats.org/officeDocument/2006/relationships/image" Target="../media/image289.png"/><Relationship Id="rId10" Type="http://schemas.openxmlformats.org/officeDocument/2006/relationships/image" Target="../media/image242.png"/><Relationship Id="rId31" Type="http://schemas.openxmlformats.org/officeDocument/2006/relationships/image" Target="../media/image263.png"/><Relationship Id="rId44" Type="http://schemas.openxmlformats.org/officeDocument/2006/relationships/image" Target="../media/image276.png"/><Relationship Id="rId52" Type="http://schemas.openxmlformats.org/officeDocument/2006/relationships/image" Target="../media/image284.png"/></Relationships>
</file>

<file path=ppt/slides/_rels/slide19.xml.rels><?xml version="1.0" encoding="UTF-8" standalone="yes"?>
<Relationships xmlns="http://schemas.openxmlformats.org/package/2006/relationships"><Relationship Id="rId117" Type="http://schemas.openxmlformats.org/officeDocument/2006/relationships/image" Target="../media/image406.png"/><Relationship Id="rId21" Type="http://schemas.openxmlformats.org/officeDocument/2006/relationships/image" Target="../media/image310.png"/><Relationship Id="rId42" Type="http://schemas.openxmlformats.org/officeDocument/2006/relationships/image" Target="../media/image331.png"/><Relationship Id="rId63" Type="http://schemas.openxmlformats.org/officeDocument/2006/relationships/image" Target="../media/image352.png"/><Relationship Id="rId84" Type="http://schemas.openxmlformats.org/officeDocument/2006/relationships/image" Target="../media/image373.png"/><Relationship Id="rId138" Type="http://schemas.openxmlformats.org/officeDocument/2006/relationships/image" Target="../media/image427.png"/><Relationship Id="rId107" Type="http://schemas.openxmlformats.org/officeDocument/2006/relationships/image" Target="../media/image396.png"/><Relationship Id="rId11" Type="http://schemas.openxmlformats.org/officeDocument/2006/relationships/image" Target="../media/image300.png"/><Relationship Id="rId32" Type="http://schemas.openxmlformats.org/officeDocument/2006/relationships/image" Target="../media/image321.png"/><Relationship Id="rId53" Type="http://schemas.openxmlformats.org/officeDocument/2006/relationships/image" Target="../media/image342.png"/><Relationship Id="rId74" Type="http://schemas.openxmlformats.org/officeDocument/2006/relationships/image" Target="../media/image363.png"/><Relationship Id="rId128" Type="http://schemas.openxmlformats.org/officeDocument/2006/relationships/image" Target="../media/image417.png"/><Relationship Id="rId149" Type="http://schemas.openxmlformats.org/officeDocument/2006/relationships/image" Target="../media/image438.png"/><Relationship Id="rId5" Type="http://schemas.openxmlformats.org/officeDocument/2006/relationships/image" Target="../media/image294.png"/><Relationship Id="rId95" Type="http://schemas.openxmlformats.org/officeDocument/2006/relationships/image" Target="../media/image384.png"/><Relationship Id="rId22" Type="http://schemas.openxmlformats.org/officeDocument/2006/relationships/image" Target="../media/image311.png"/><Relationship Id="rId27" Type="http://schemas.openxmlformats.org/officeDocument/2006/relationships/image" Target="../media/image316.png"/><Relationship Id="rId43" Type="http://schemas.openxmlformats.org/officeDocument/2006/relationships/image" Target="../media/image332.png"/><Relationship Id="rId48" Type="http://schemas.openxmlformats.org/officeDocument/2006/relationships/image" Target="../media/image337.png"/><Relationship Id="rId64" Type="http://schemas.openxmlformats.org/officeDocument/2006/relationships/image" Target="../media/image353.png"/><Relationship Id="rId69" Type="http://schemas.openxmlformats.org/officeDocument/2006/relationships/image" Target="../media/image358.png"/><Relationship Id="rId113" Type="http://schemas.openxmlformats.org/officeDocument/2006/relationships/image" Target="../media/image402.png"/><Relationship Id="rId118" Type="http://schemas.openxmlformats.org/officeDocument/2006/relationships/image" Target="../media/image407.png"/><Relationship Id="rId134" Type="http://schemas.openxmlformats.org/officeDocument/2006/relationships/image" Target="../media/image423.png"/><Relationship Id="rId139" Type="http://schemas.openxmlformats.org/officeDocument/2006/relationships/image" Target="../media/image428.png"/><Relationship Id="rId80" Type="http://schemas.openxmlformats.org/officeDocument/2006/relationships/image" Target="../media/image369.png"/><Relationship Id="rId85" Type="http://schemas.openxmlformats.org/officeDocument/2006/relationships/image" Target="../media/image374.png"/><Relationship Id="rId150" Type="http://schemas.openxmlformats.org/officeDocument/2006/relationships/image" Target="../media/image439.png"/><Relationship Id="rId155" Type="http://schemas.openxmlformats.org/officeDocument/2006/relationships/image" Target="../media/image444.png"/><Relationship Id="rId12" Type="http://schemas.openxmlformats.org/officeDocument/2006/relationships/image" Target="../media/image301.png"/><Relationship Id="rId17" Type="http://schemas.openxmlformats.org/officeDocument/2006/relationships/image" Target="../media/image306.png"/><Relationship Id="rId33" Type="http://schemas.openxmlformats.org/officeDocument/2006/relationships/image" Target="../media/image322.png"/><Relationship Id="rId38" Type="http://schemas.openxmlformats.org/officeDocument/2006/relationships/image" Target="../media/image327.png"/><Relationship Id="rId59" Type="http://schemas.openxmlformats.org/officeDocument/2006/relationships/image" Target="../media/image348.png"/><Relationship Id="rId103" Type="http://schemas.openxmlformats.org/officeDocument/2006/relationships/image" Target="../media/image392.png"/><Relationship Id="rId108" Type="http://schemas.openxmlformats.org/officeDocument/2006/relationships/image" Target="../media/image397.png"/><Relationship Id="rId124" Type="http://schemas.openxmlformats.org/officeDocument/2006/relationships/image" Target="../media/image413.png"/><Relationship Id="rId129" Type="http://schemas.openxmlformats.org/officeDocument/2006/relationships/image" Target="../media/image418.png"/><Relationship Id="rId54" Type="http://schemas.openxmlformats.org/officeDocument/2006/relationships/image" Target="../media/image343.png"/><Relationship Id="rId70" Type="http://schemas.openxmlformats.org/officeDocument/2006/relationships/image" Target="../media/image359.png"/><Relationship Id="rId75" Type="http://schemas.openxmlformats.org/officeDocument/2006/relationships/image" Target="../media/image364.png"/><Relationship Id="rId91" Type="http://schemas.openxmlformats.org/officeDocument/2006/relationships/image" Target="../media/image380.png"/><Relationship Id="rId96" Type="http://schemas.openxmlformats.org/officeDocument/2006/relationships/image" Target="../media/image385.png"/><Relationship Id="rId140" Type="http://schemas.openxmlformats.org/officeDocument/2006/relationships/image" Target="../media/image429.png"/><Relationship Id="rId145" Type="http://schemas.openxmlformats.org/officeDocument/2006/relationships/image" Target="../media/image434.png"/><Relationship Id="rId1" Type="http://schemas.openxmlformats.org/officeDocument/2006/relationships/slideLayout" Target="../slideLayouts/slideLayout26.xml"/><Relationship Id="rId6" Type="http://schemas.openxmlformats.org/officeDocument/2006/relationships/image" Target="../media/image295.png"/><Relationship Id="rId23" Type="http://schemas.openxmlformats.org/officeDocument/2006/relationships/image" Target="../media/image312.png"/><Relationship Id="rId28" Type="http://schemas.openxmlformats.org/officeDocument/2006/relationships/image" Target="../media/image317.png"/><Relationship Id="rId49" Type="http://schemas.openxmlformats.org/officeDocument/2006/relationships/image" Target="../media/image338.png"/><Relationship Id="rId114" Type="http://schemas.openxmlformats.org/officeDocument/2006/relationships/image" Target="../media/image403.png"/><Relationship Id="rId119" Type="http://schemas.openxmlformats.org/officeDocument/2006/relationships/image" Target="../media/image408.png"/><Relationship Id="rId44" Type="http://schemas.openxmlformats.org/officeDocument/2006/relationships/image" Target="../media/image333.png"/><Relationship Id="rId60" Type="http://schemas.openxmlformats.org/officeDocument/2006/relationships/image" Target="../media/image349.png"/><Relationship Id="rId65" Type="http://schemas.openxmlformats.org/officeDocument/2006/relationships/image" Target="../media/image354.png"/><Relationship Id="rId81" Type="http://schemas.openxmlformats.org/officeDocument/2006/relationships/image" Target="../media/image370.png"/><Relationship Id="rId86" Type="http://schemas.openxmlformats.org/officeDocument/2006/relationships/image" Target="../media/image375.png"/><Relationship Id="rId130" Type="http://schemas.openxmlformats.org/officeDocument/2006/relationships/image" Target="../media/image419.png"/><Relationship Id="rId135" Type="http://schemas.openxmlformats.org/officeDocument/2006/relationships/image" Target="../media/image424.png"/><Relationship Id="rId151" Type="http://schemas.openxmlformats.org/officeDocument/2006/relationships/image" Target="../media/image440.png"/><Relationship Id="rId13" Type="http://schemas.openxmlformats.org/officeDocument/2006/relationships/image" Target="../media/image302.png"/><Relationship Id="rId18" Type="http://schemas.openxmlformats.org/officeDocument/2006/relationships/image" Target="../media/image307.png"/><Relationship Id="rId39" Type="http://schemas.openxmlformats.org/officeDocument/2006/relationships/image" Target="../media/image328.png"/><Relationship Id="rId109" Type="http://schemas.openxmlformats.org/officeDocument/2006/relationships/image" Target="../media/image398.png"/><Relationship Id="rId34" Type="http://schemas.openxmlformats.org/officeDocument/2006/relationships/image" Target="../media/image323.png"/><Relationship Id="rId50" Type="http://schemas.openxmlformats.org/officeDocument/2006/relationships/image" Target="../media/image339.png"/><Relationship Id="rId55" Type="http://schemas.openxmlformats.org/officeDocument/2006/relationships/image" Target="../media/image344.png"/><Relationship Id="rId76" Type="http://schemas.openxmlformats.org/officeDocument/2006/relationships/image" Target="../media/image365.png"/><Relationship Id="rId97" Type="http://schemas.openxmlformats.org/officeDocument/2006/relationships/image" Target="../media/image386.png"/><Relationship Id="rId104" Type="http://schemas.openxmlformats.org/officeDocument/2006/relationships/image" Target="../media/image393.png"/><Relationship Id="rId120" Type="http://schemas.openxmlformats.org/officeDocument/2006/relationships/image" Target="../media/image409.png"/><Relationship Id="rId125" Type="http://schemas.openxmlformats.org/officeDocument/2006/relationships/image" Target="../media/image414.png"/><Relationship Id="rId141" Type="http://schemas.openxmlformats.org/officeDocument/2006/relationships/image" Target="../media/image430.png"/><Relationship Id="rId146" Type="http://schemas.openxmlformats.org/officeDocument/2006/relationships/image" Target="../media/image435.png"/><Relationship Id="rId7" Type="http://schemas.openxmlformats.org/officeDocument/2006/relationships/image" Target="../media/image296.png"/><Relationship Id="rId71" Type="http://schemas.openxmlformats.org/officeDocument/2006/relationships/image" Target="../media/image360.png"/><Relationship Id="rId92" Type="http://schemas.openxmlformats.org/officeDocument/2006/relationships/image" Target="../media/image381.png"/><Relationship Id="rId2" Type="http://schemas.openxmlformats.org/officeDocument/2006/relationships/notesSlide" Target="../notesSlides/notesSlide19.xml"/><Relationship Id="rId29" Type="http://schemas.openxmlformats.org/officeDocument/2006/relationships/image" Target="../media/image318.png"/><Relationship Id="rId24" Type="http://schemas.openxmlformats.org/officeDocument/2006/relationships/image" Target="../media/image313.png"/><Relationship Id="rId40" Type="http://schemas.openxmlformats.org/officeDocument/2006/relationships/image" Target="../media/image329.png"/><Relationship Id="rId45" Type="http://schemas.openxmlformats.org/officeDocument/2006/relationships/image" Target="../media/image334.png"/><Relationship Id="rId66" Type="http://schemas.openxmlformats.org/officeDocument/2006/relationships/image" Target="../media/image355.png"/><Relationship Id="rId87" Type="http://schemas.openxmlformats.org/officeDocument/2006/relationships/image" Target="../media/image376.png"/><Relationship Id="rId110" Type="http://schemas.openxmlformats.org/officeDocument/2006/relationships/image" Target="../media/image399.png"/><Relationship Id="rId115" Type="http://schemas.openxmlformats.org/officeDocument/2006/relationships/image" Target="../media/image404.png"/><Relationship Id="rId131" Type="http://schemas.openxmlformats.org/officeDocument/2006/relationships/image" Target="../media/image420.png"/><Relationship Id="rId136" Type="http://schemas.openxmlformats.org/officeDocument/2006/relationships/image" Target="../media/image425.png"/><Relationship Id="rId61" Type="http://schemas.openxmlformats.org/officeDocument/2006/relationships/image" Target="../media/image350.png"/><Relationship Id="rId82" Type="http://schemas.openxmlformats.org/officeDocument/2006/relationships/image" Target="../media/image371.png"/><Relationship Id="rId152" Type="http://schemas.openxmlformats.org/officeDocument/2006/relationships/image" Target="../media/image441.png"/><Relationship Id="rId19" Type="http://schemas.openxmlformats.org/officeDocument/2006/relationships/image" Target="../media/image308.png"/><Relationship Id="rId14" Type="http://schemas.openxmlformats.org/officeDocument/2006/relationships/image" Target="../media/image303.png"/><Relationship Id="rId30" Type="http://schemas.openxmlformats.org/officeDocument/2006/relationships/image" Target="../media/image319.png"/><Relationship Id="rId35" Type="http://schemas.openxmlformats.org/officeDocument/2006/relationships/image" Target="../media/image324.png"/><Relationship Id="rId56" Type="http://schemas.openxmlformats.org/officeDocument/2006/relationships/image" Target="../media/image345.png"/><Relationship Id="rId77" Type="http://schemas.openxmlformats.org/officeDocument/2006/relationships/image" Target="../media/image366.png"/><Relationship Id="rId100" Type="http://schemas.openxmlformats.org/officeDocument/2006/relationships/image" Target="../media/image389.png"/><Relationship Id="rId105" Type="http://schemas.openxmlformats.org/officeDocument/2006/relationships/image" Target="../media/image394.png"/><Relationship Id="rId126" Type="http://schemas.openxmlformats.org/officeDocument/2006/relationships/image" Target="../media/image415.png"/><Relationship Id="rId147" Type="http://schemas.openxmlformats.org/officeDocument/2006/relationships/image" Target="../media/image436.png"/><Relationship Id="rId8" Type="http://schemas.openxmlformats.org/officeDocument/2006/relationships/image" Target="../media/image297.png"/><Relationship Id="rId51" Type="http://schemas.openxmlformats.org/officeDocument/2006/relationships/image" Target="../media/image340.png"/><Relationship Id="rId72" Type="http://schemas.openxmlformats.org/officeDocument/2006/relationships/image" Target="../media/image361.png"/><Relationship Id="rId93" Type="http://schemas.openxmlformats.org/officeDocument/2006/relationships/image" Target="../media/image382.png"/><Relationship Id="rId98" Type="http://schemas.openxmlformats.org/officeDocument/2006/relationships/image" Target="../media/image387.png"/><Relationship Id="rId121" Type="http://schemas.openxmlformats.org/officeDocument/2006/relationships/image" Target="../media/image410.png"/><Relationship Id="rId142" Type="http://schemas.openxmlformats.org/officeDocument/2006/relationships/image" Target="../media/image431.png"/><Relationship Id="rId3" Type="http://schemas.openxmlformats.org/officeDocument/2006/relationships/image" Target="../media/image292.png"/><Relationship Id="rId25" Type="http://schemas.openxmlformats.org/officeDocument/2006/relationships/image" Target="../media/image314.png"/><Relationship Id="rId46" Type="http://schemas.openxmlformats.org/officeDocument/2006/relationships/image" Target="../media/image335.png"/><Relationship Id="rId67" Type="http://schemas.openxmlformats.org/officeDocument/2006/relationships/image" Target="../media/image356.png"/><Relationship Id="rId116" Type="http://schemas.openxmlformats.org/officeDocument/2006/relationships/image" Target="../media/image405.png"/><Relationship Id="rId137" Type="http://schemas.openxmlformats.org/officeDocument/2006/relationships/image" Target="../media/image426.png"/><Relationship Id="rId20" Type="http://schemas.openxmlformats.org/officeDocument/2006/relationships/image" Target="../media/image309.png"/><Relationship Id="rId41" Type="http://schemas.openxmlformats.org/officeDocument/2006/relationships/image" Target="../media/image330.png"/><Relationship Id="rId62" Type="http://schemas.openxmlformats.org/officeDocument/2006/relationships/image" Target="../media/image351.png"/><Relationship Id="rId83" Type="http://schemas.openxmlformats.org/officeDocument/2006/relationships/image" Target="../media/image372.png"/><Relationship Id="rId88" Type="http://schemas.openxmlformats.org/officeDocument/2006/relationships/image" Target="../media/image377.png"/><Relationship Id="rId111" Type="http://schemas.openxmlformats.org/officeDocument/2006/relationships/image" Target="../media/image400.png"/><Relationship Id="rId132" Type="http://schemas.openxmlformats.org/officeDocument/2006/relationships/image" Target="../media/image421.png"/><Relationship Id="rId153" Type="http://schemas.openxmlformats.org/officeDocument/2006/relationships/image" Target="../media/image442.png"/><Relationship Id="rId15" Type="http://schemas.openxmlformats.org/officeDocument/2006/relationships/image" Target="../media/image304.png"/><Relationship Id="rId36" Type="http://schemas.openxmlformats.org/officeDocument/2006/relationships/image" Target="../media/image325.png"/><Relationship Id="rId57" Type="http://schemas.openxmlformats.org/officeDocument/2006/relationships/image" Target="../media/image346.png"/><Relationship Id="rId106" Type="http://schemas.openxmlformats.org/officeDocument/2006/relationships/image" Target="../media/image395.png"/><Relationship Id="rId127" Type="http://schemas.openxmlformats.org/officeDocument/2006/relationships/image" Target="../media/image416.png"/><Relationship Id="rId10" Type="http://schemas.openxmlformats.org/officeDocument/2006/relationships/image" Target="../media/image299.jpeg"/><Relationship Id="rId31" Type="http://schemas.openxmlformats.org/officeDocument/2006/relationships/image" Target="../media/image320.png"/><Relationship Id="rId52" Type="http://schemas.openxmlformats.org/officeDocument/2006/relationships/image" Target="../media/image341.png"/><Relationship Id="rId73" Type="http://schemas.openxmlformats.org/officeDocument/2006/relationships/image" Target="../media/image362.png"/><Relationship Id="rId78" Type="http://schemas.openxmlformats.org/officeDocument/2006/relationships/image" Target="../media/image367.png"/><Relationship Id="rId94" Type="http://schemas.openxmlformats.org/officeDocument/2006/relationships/image" Target="../media/image383.png"/><Relationship Id="rId99" Type="http://schemas.openxmlformats.org/officeDocument/2006/relationships/image" Target="../media/image388.png"/><Relationship Id="rId101" Type="http://schemas.openxmlformats.org/officeDocument/2006/relationships/image" Target="../media/image390.png"/><Relationship Id="rId122" Type="http://schemas.openxmlformats.org/officeDocument/2006/relationships/image" Target="../media/image411.png"/><Relationship Id="rId143" Type="http://schemas.openxmlformats.org/officeDocument/2006/relationships/image" Target="../media/image432.png"/><Relationship Id="rId148" Type="http://schemas.openxmlformats.org/officeDocument/2006/relationships/image" Target="../media/image437.png"/><Relationship Id="rId4" Type="http://schemas.openxmlformats.org/officeDocument/2006/relationships/image" Target="../media/image293.png"/><Relationship Id="rId9" Type="http://schemas.openxmlformats.org/officeDocument/2006/relationships/image" Target="../media/image298.png"/><Relationship Id="rId26" Type="http://schemas.openxmlformats.org/officeDocument/2006/relationships/image" Target="../media/image315.png"/><Relationship Id="rId47" Type="http://schemas.openxmlformats.org/officeDocument/2006/relationships/image" Target="../media/image336.png"/><Relationship Id="rId68" Type="http://schemas.openxmlformats.org/officeDocument/2006/relationships/image" Target="../media/image357.png"/><Relationship Id="rId89" Type="http://schemas.openxmlformats.org/officeDocument/2006/relationships/image" Target="../media/image378.png"/><Relationship Id="rId112" Type="http://schemas.openxmlformats.org/officeDocument/2006/relationships/image" Target="../media/image401.png"/><Relationship Id="rId133" Type="http://schemas.openxmlformats.org/officeDocument/2006/relationships/image" Target="../media/image422.png"/><Relationship Id="rId154" Type="http://schemas.openxmlformats.org/officeDocument/2006/relationships/image" Target="../media/image443.png"/><Relationship Id="rId16" Type="http://schemas.openxmlformats.org/officeDocument/2006/relationships/image" Target="../media/image305.png"/><Relationship Id="rId37" Type="http://schemas.openxmlformats.org/officeDocument/2006/relationships/image" Target="../media/image326.png"/><Relationship Id="rId58" Type="http://schemas.openxmlformats.org/officeDocument/2006/relationships/image" Target="../media/image347.png"/><Relationship Id="rId79" Type="http://schemas.openxmlformats.org/officeDocument/2006/relationships/image" Target="../media/image368.png"/><Relationship Id="rId102" Type="http://schemas.openxmlformats.org/officeDocument/2006/relationships/image" Target="../media/image391.png"/><Relationship Id="rId123" Type="http://schemas.openxmlformats.org/officeDocument/2006/relationships/image" Target="../media/image412.png"/><Relationship Id="rId144" Type="http://schemas.openxmlformats.org/officeDocument/2006/relationships/image" Target="../media/image433.png"/><Relationship Id="rId90" Type="http://schemas.openxmlformats.org/officeDocument/2006/relationships/image" Target="../media/image379.png"/></Relationships>
</file>

<file path=ppt/slides/_rels/slide2.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notesSlide" Target="../notesSlides/notesSlide2.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17" Type="http://schemas.openxmlformats.org/officeDocument/2006/relationships/image" Target="../media/image558.png"/><Relationship Id="rId21" Type="http://schemas.openxmlformats.org/officeDocument/2006/relationships/image" Target="../media/image463.png"/><Relationship Id="rId42" Type="http://schemas.openxmlformats.org/officeDocument/2006/relationships/image" Target="../media/image483.png"/><Relationship Id="rId63" Type="http://schemas.openxmlformats.org/officeDocument/2006/relationships/image" Target="../media/image504.png"/><Relationship Id="rId84" Type="http://schemas.openxmlformats.org/officeDocument/2006/relationships/image" Target="../media/image525.png"/><Relationship Id="rId138" Type="http://schemas.openxmlformats.org/officeDocument/2006/relationships/image" Target="../media/image578.png"/><Relationship Id="rId107" Type="http://schemas.openxmlformats.org/officeDocument/2006/relationships/image" Target="../media/image548.png"/><Relationship Id="rId11" Type="http://schemas.openxmlformats.org/officeDocument/2006/relationships/image" Target="../media/image453.png"/><Relationship Id="rId32" Type="http://schemas.openxmlformats.org/officeDocument/2006/relationships/image" Target="../media/image474.png"/><Relationship Id="rId37" Type="http://schemas.openxmlformats.org/officeDocument/2006/relationships/image" Target="../media/image478.png"/><Relationship Id="rId53" Type="http://schemas.openxmlformats.org/officeDocument/2006/relationships/image" Target="../media/image494.png"/><Relationship Id="rId58" Type="http://schemas.openxmlformats.org/officeDocument/2006/relationships/image" Target="../media/image499.png"/><Relationship Id="rId74" Type="http://schemas.openxmlformats.org/officeDocument/2006/relationships/image" Target="../media/image515.png"/><Relationship Id="rId79" Type="http://schemas.openxmlformats.org/officeDocument/2006/relationships/image" Target="../media/image520.png"/><Relationship Id="rId102" Type="http://schemas.openxmlformats.org/officeDocument/2006/relationships/image" Target="../media/image543.png"/><Relationship Id="rId123" Type="http://schemas.openxmlformats.org/officeDocument/2006/relationships/image" Target="../media/image564.png"/><Relationship Id="rId128" Type="http://schemas.openxmlformats.org/officeDocument/2006/relationships/image" Target="../media/image290.png"/><Relationship Id="rId144" Type="http://schemas.openxmlformats.org/officeDocument/2006/relationships/image" Target="../media/image583.png"/><Relationship Id="rId5" Type="http://schemas.openxmlformats.org/officeDocument/2006/relationships/image" Target="../media/image447.png"/><Relationship Id="rId90" Type="http://schemas.openxmlformats.org/officeDocument/2006/relationships/image" Target="../media/image531.png"/><Relationship Id="rId95" Type="http://schemas.openxmlformats.org/officeDocument/2006/relationships/image" Target="../media/image536.png"/><Relationship Id="rId22" Type="http://schemas.openxmlformats.org/officeDocument/2006/relationships/image" Target="../media/image464.png"/><Relationship Id="rId27" Type="http://schemas.openxmlformats.org/officeDocument/2006/relationships/image" Target="../media/image469.png"/><Relationship Id="rId43" Type="http://schemas.openxmlformats.org/officeDocument/2006/relationships/image" Target="../media/image484.png"/><Relationship Id="rId48" Type="http://schemas.openxmlformats.org/officeDocument/2006/relationships/image" Target="../media/image489.png"/><Relationship Id="rId64" Type="http://schemas.openxmlformats.org/officeDocument/2006/relationships/image" Target="../media/image505.png"/><Relationship Id="rId69" Type="http://schemas.openxmlformats.org/officeDocument/2006/relationships/image" Target="../media/image510.png"/><Relationship Id="rId113" Type="http://schemas.openxmlformats.org/officeDocument/2006/relationships/image" Target="../media/image554.png"/><Relationship Id="rId118" Type="http://schemas.openxmlformats.org/officeDocument/2006/relationships/image" Target="../media/image559.png"/><Relationship Id="rId134" Type="http://schemas.openxmlformats.org/officeDocument/2006/relationships/image" Target="../media/image574.png"/><Relationship Id="rId139" Type="http://schemas.openxmlformats.org/officeDocument/2006/relationships/image" Target="../media/image579.png"/><Relationship Id="rId80" Type="http://schemas.openxmlformats.org/officeDocument/2006/relationships/image" Target="../media/image521.png"/><Relationship Id="rId85" Type="http://schemas.openxmlformats.org/officeDocument/2006/relationships/image" Target="../media/image526.png"/><Relationship Id="rId12" Type="http://schemas.openxmlformats.org/officeDocument/2006/relationships/image" Target="../media/image454.png"/><Relationship Id="rId17" Type="http://schemas.openxmlformats.org/officeDocument/2006/relationships/image" Target="../media/image459.png"/><Relationship Id="rId33" Type="http://schemas.openxmlformats.org/officeDocument/2006/relationships/image" Target="../media/image475.png"/><Relationship Id="rId38" Type="http://schemas.openxmlformats.org/officeDocument/2006/relationships/image" Target="../media/image479.png"/><Relationship Id="rId59" Type="http://schemas.openxmlformats.org/officeDocument/2006/relationships/image" Target="../media/image500.png"/><Relationship Id="rId103" Type="http://schemas.openxmlformats.org/officeDocument/2006/relationships/image" Target="../media/image544.png"/><Relationship Id="rId108" Type="http://schemas.openxmlformats.org/officeDocument/2006/relationships/image" Target="../media/image549.png"/><Relationship Id="rId124" Type="http://schemas.openxmlformats.org/officeDocument/2006/relationships/image" Target="../media/image565.png"/><Relationship Id="rId129" Type="http://schemas.openxmlformats.org/officeDocument/2006/relationships/image" Target="../media/image569.png"/><Relationship Id="rId54" Type="http://schemas.openxmlformats.org/officeDocument/2006/relationships/image" Target="../media/image495.png"/><Relationship Id="rId70" Type="http://schemas.openxmlformats.org/officeDocument/2006/relationships/image" Target="../media/image511.png"/><Relationship Id="rId75" Type="http://schemas.openxmlformats.org/officeDocument/2006/relationships/image" Target="../media/image516.png"/><Relationship Id="rId91" Type="http://schemas.openxmlformats.org/officeDocument/2006/relationships/image" Target="../media/image532.png"/><Relationship Id="rId96" Type="http://schemas.openxmlformats.org/officeDocument/2006/relationships/image" Target="../media/image537.png"/><Relationship Id="rId140" Type="http://schemas.openxmlformats.org/officeDocument/2006/relationships/image" Target="../media/image580.png"/><Relationship Id="rId1" Type="http://schemas.openxmlformats.org/officeDocument/2006/relationships/slideLayout" Target="../slideLayouts/slideLayout51.xml"/><Relationship Id="rId6" Type="http://schemas.openxmlformats.org/officeDocument/2006/relationships/image" Target="../media/image448.png"/><Relationship Id="rId23" Type="http://schemas.openxmlformats.org/officeDocument/2006/relationships/image" Target="../media/image465.png"/><Relationship Id="rId28" Type="http://schemas.openxmlformats.org/officeDocument/2006/relationships/image" Target="../media/image470.png"/><Relationship Id="rId49" Type="http://schemas.openxmlformats.org/officeDocument/2006/relationships/image" Target="../media/image490.png"/><Relationship Id="rId114" Type="http://schemas.openxmlformats.org/officeDocument/2006/relationships/image" Target="../media/image555.png"/><Relationship Id="rId119" Type="http://schemas.openxmlformats.org/officeDocument/2006/relationships/image" Target="../media/image560.png"/><Relationship Id="rId44" Type="http://schemas.openxmlformats.org/officeDocument/2006/relationships/image" Target="../media/image485.png"/><Relationship Id="rId60" Type="http://schemas.openxmlformats.org/officeDocument/2006/relationships/image" Target="../media/image501.png"/><Relationship Id="rId65" Type="http://schemas.openxmlformats.org/officeDocument/2006/relationships/image" Target="../media/image506.png"/><Relationship Id="rId81" Type="http://schemas.openxmlformats.org/officeDocument/2006/relationships/image" Target="../media/image522.png"/><Relationship Id="rId86" Type="http://schemas.openxmlformats.org/officeDocument/2006/relationships/image" Target="../media/image527.png"/><Relationship Id="rId130" Type="http://schemas.openxmlformats.org/officeDocument/2006/relationships/image" Target="../media/image570.png"/><Relationship Id="rId135" Type="http://schemas.openxmlformats.org/officeDocument/2006/relationships/image" Target="../media/image575.png"/><Relationship Id="rId13" Type="http://schemas.openxmlformats.org/officeDocument/2006/relationships/image" Target="../media/image455.png"/><Relationship Id="rId18" Type="http://schemas.openxmlformats.org/officeDocument/2006/relationships/image" Target="../media/image460.png"/><Relationship Id="rId39" Type="http://schemas.openxmlformats.org/officeDocument/2006/relationships/image" Target="../media/image480.png"/><Relationship Id="rId109" Type="http://schemas.openxmlformats.org/officeDocument/2006/relationships/image" Target="../media/image550.png"/><Relationship Id="rId34" Type="http://schemas.openxmlformats.org/officeDocument/2006/relationships/image" Target="../media/image160.png"/><Relationship Id="rId50" Type="http://schemas.openxmlformats.org/officeDocument/2006/relationships/image" Target="../media/image491.png"/><Relationship Id="rId55" Type="http://schemas.openxmlformats.org/officeDocument/2006/relationships/image" Target="../media/image496.png"/><Relationship Id="rId76" Type="http://schemas.openxmlformats.org/officeDocument/2006/relationships/image" Target="../media/image517.png"/><Relationship Id="rId97" Type="http://schemas.openxmlformats.org/officeDocument/2006/relationships/image" Target="../media/image538.png"/><Relationship Id="rId104" Type="http://schemas.openxmlformats.org/officeDocument/2006/relationships/image" Target="../media/image545.png"/><Relationship Id="rId120" Type="http://schemas.openxmlformats.org/officeDocument/2006/relationships/image" Target="../media/image561.png"/><Relationship Id="rId125" Type="http://schemas.openxmlformats.org/officeDocument/2006/relationships/image" Target="../media/image566.png"/><Relationship Id="rId141" Type="http://schemas.openxmlformats.org/officeDocument/2006/relationships/image" Target="../media/image226.png"/><Relationship Id="rId7" Type="http://schemas.openxmlformats.org/officeDocument/2006/relationships/image" Target="../media/image449.png"/><Relationship Id="rId71" Type="http://schemas.openxmlformats.org/officeDocument/2006/relationships/image" Target="../media/image512.png"/><Relationship Id="rId92" Type="http://schemas.openxmlformats.org/officeDocument/2006/relationships/image" Target="../media/image533.png"/><Relationship Id="rId2" Type="http://schemas.openxmlformats.org/officeDocument/2006/relationships/notesSlide" Target="../notesSlides/notesSlide20.xml"/><Relationship Id="rId29" Type="http://schemas.openxmlformats.org/officeDocument/2006/relationships/image" Target="../media/image471.png"/><Relationship Id="rId24" Type="http://schemas.openxmlformats.org/officeDocument/2006/relationships/image" Target="../media/image466.png"/><Relationship Id="rId40" Type="http://schemas.openxmlformats.org/officeDocument/2006/relationships/image" Target="../media/image481.png"/><Relationship Id="rId45" Type="http://schemas.openxmlformats.org/officeDocument/2006/relationships/image" Target="../media/image486.png"/><Relationship Id="rId66" Type="http://schemas.openxmlformats.org/officeDocument/2006/relationships/image" Target="../media/image507.png"/><Relationship Id="rId87" Type="http://schemas.openxmlformats.org/officeDocument/2006/relationships/image" Target="../media/image528.png"/><Relationship Id="rId110" Type="http://schemas.openxmlformats.org/officeDocument/2006/relationships/image" Target="../media/image551.png"/><Relationship Id="rId115" Type="http://schemas.openxmlformats.org/officeDocument/2006/relationships/image" Target="../media/image556.png"/><Relationship Id="rId131" Type="http://schemas.openxmlformats.org/officeDocument/2006/relationships/image" Target="../media/image571.png"/><Relationship Id="rId136" Type="http://schemas.openxmlformats.org/officeDocument/2006/relationships/image" Target="../media/image576.png"/><Relationship Id="rId61" Type="http://schemas.openxmlformats.org/officeDocument/2006/relationships/image" Target="../media/image502.png"/><Relationship Id="rId82" Type="http://schemas.openxmlformats.org/officeDocument/2006/relationships/image" Target="../media/image523.png"/><Relationship Id="rId19" Type="http://schemas.openxmlformats.org/officeDocument/2006/relationships/image" Target="../media/image461.png"/><Relationship Id="rId14" Type="http://schemas.openxmlformats.org/officeDocument/2006/relationships/image" Target="../media/image456.png"/><Relationship Id="rId30" Type="http://schemas.openxmlformats.org/officeDocument/2006/relationships/image" Target="../media/image472.png"/><Relationship Id="rId35" Type="http://schemas.openxmlformats.org/officeDocument/2006/relationships/image" Target="../media/image476.png"/><Relationship Id="rId56" Type="http://schemas.openxmlformats.org/officeDocument/2006/relationships/image" Target="../media/image497.png"/><Relationship Id="rId77" Type="http://schemas.openxmlformats.org/officeDocument/2006/relationships/image" Target="../media/image518.png"/><Relationship Id="rId100" Type="http://schemas.openxmlformats.org/officeDocument/2006/relationships/image" Target="../media/image541.png"/><Relationship Id="rId105" Type="http://schemas.openxmlformats.org/officeDocument/2006/relationships/image" Target="../media/image546.png"/><Relationship Id="rId126" Type="http://schemas.openxmlformats.org/officeDocument/2006/relationships/image" Target="../media/image567.png"/><Relationship Id="rId8" Type="http://schemas.openxmlformats.org/officeDocument/2006/relationships/image" Target="../media/image450.png"/><Relationship Id="rId51" Type="http://schemas.openxmlformats.org/officeDocument/2006/relationships/image" Target="../media/image492.png"/><Relationship Id="rId72" Type="http://schemas.openxmlformats.org/officeDocument/2006/relationships/image" Target="../media/image513.png"/><Relationship Id="rId93" Type="http://schemas.openxmlformats.org/officeDocument/2006/relationships/image" Target="../media/image534.png"/><Relationship Id="rId98" Type="http://schemas.openxmlformats.org/officeDocument/2006/relationships/image" Target="../media/image539.png"/><Relationship Id="rId121" Type="http://schemas.openxmlformats.org/officeDocument/2006/relationships/image" Target="../media/image562.png"/><Relationship Id="rId142" Type="http://schemas.openxmlformats.org/officeDocument/2006/relationships/image" Target="../media/image581.png"/><Relationship Id="rId3" Type="http://schemas.openxmlformats.org/officeDocument/2006/relationships/image" Target="../media/image445.png"/><Relationship Id="rId25" Type="http://schemas.openxmlformats.org/officeDocument/2006/relationships/image" Target="../media/image467.png"/><Relationship Id="rId46" Type="http://schemas.openxmlformats.org/officeDocument/2006/relationships/image" Target="../media/image487.png"/><Relationship Id="rId67" Type="http://schemas.openxmlformats.org/officeDocument/2006/relationships/image" Target="../media/image508.png"/><Relationship Id="rId116" Type="http://schemas.openxmlformats.org/officeDocument/2006/relationships/image" Target="../media/image557.png"/><Relationship Id="rId137" Type="http://schemas.openxmlformats.org/officeDocument/2006/relationships/image" Target="../media/image577.png"/><Relationship Id="rId20" Type="http://schemas.openxmlformats.org/officeDocument/2006/relationships/image" Target="../media/image462.png"/><Relationship Id="rId41" Type="http://schemas.openxmlformats.org/officeDocument/2006/relationships/image" Target="../media/image482.png"/><Relationship Id="rId62" Type="http://schemas.openxmlformats.org/officeDocument/2006/relationships/image" Target="../media/image503.png"/><Relationship Id="rId83" Type="http://schemas.openxmlformats.org/officeDocument/2006/relationships/image" Target="../media/image524.png"/><Relationship Id="rId88" Type="http://schemas.openxmlformats.org/officeDocument/2006/relationships/image" Target="../media/image529.png"/><Relationship Id="rId111" Type="http://schemas.openxmlformats.org/officeDocument/2006/relationships/image" Target="../media/image552.png"/><Relationship Id="rId132" Type="http://schemas.openxmlformats.org/officeDocument/2006/relationships/image" Target="../media/image572.png"/><Relationship Id="rId15" Type="http://schemas.openxmlformats.org/officeDocument/2006/relationships/image" Target="../media/image457.png"/><Relationship Id="rId36" Type="http://schemas.openxmlformats.org/officeDocument/2006/relationships/image" Target="../media/image477.png"/><Relationship Id="rId57" Type="http://schemas.openxmlformats.org/officeDocument/2006/relationships/image" Target="../media/image498.png"/><Relationship Id="rId106" Type="http://schemas.openxmlformats.org/officeDocument/2006/relationships/image" Target="../media/image547.png"/><Relationship Id="rId127" Type="http://schemas.openxmlformats.org/officeDocument/2006/relationships/image" Target="../media/image568.png"/><Relationship Id="rId10" Type="http://schemas.openxmlformats.org/officeDocument/2006/relationships/image" Target="../media/image452.png"/><Relationship Id="rId31" Type="http://schemas.openxmlformats.org/officeDocument/2006/relationships/image" Target="../media/image473.png"/><Relationship Id="rId52" Type="http://schemas.openxmlformats.org/officeDocument/2006/relationships/image" Target="../media/image493.png"/><Relationship Id="rId73" Type="http://schemas.openxmlformats.org/officeDocument/2006/relationships/image" Target="../media/image514.png"/><Relationship Id="rId78" Type="http://schemas.openxmlformats.org/officeDocument/2006/relationships/image" Target="../media/image519.png"/><Relationship Id="rId94" Type="http://schemas.openxmlformats.org/officeDocument/2006/relationships/image" Target="../media/image535.png"/><Relationship Id="rId99" Type="http://schemas.openxmlformats.org/officeDocument/2006/relationships/image" Target="../media/image540.png"/><Relationship Id="rId101" Type="http://schemas.openxmlformats.org/officeDocument/2006/relationships/image" Target="../media/image542.png"/><Relationship Id="rId122" Type="http://schemas.openxmlformats.org/officeDocument/2006/relationships/image" Target="../media/image563.png"/><Relationship Id="rId143" Type="http://schemas.openxmlformats.org/officeDocument/2006/relationships/image" Target="../media/image582.png"/><Relationship Id="rId4" Type="http://schemas.openxmlformats.org/officeDocument/2006/relationships/image" Target="../media/image446.png"/><Relationship Id="rId9" Type="http://schemas.openxmlformats.org/officeDocument/2006/relationships/image" Target="../media/image451.png"/><Relationship Id="rId26" Type="http://schemas.openxmlformats.org/officeDocument/2006/relationships/image" Target="../media/image468.png"/><Relationship Id="rId47" Type="http://schemas.openxmlformats.org/officeDocument/2006/relationships/image" Target="../media/image488.png"/><Relationship Id="rId68" Type="http://schemas.openxmlformats.org/officeDocument/2006/relationships/image" Target="../media/image509.png"/><Relationship Id="rId89" Type="http://schemas.openxmlformats.org/officeDocument/2006/relationships/image" Target="../media/image530.png"/><Relationship Id="rId112" Type="http://schemas.openxmlformats.org/officeDocument/2006/relationships/image" Target="../media/image553.jpeg"/><Relationship Id="rId133" Type="http://schemas.openxmlformats.org/officeDocument/2006/relationships/image" Target="../media/image573.png"/><Relationship Id="rId16" Type="http://schemas.openxmlformats.org/officeDocument/2006/relationships/image" Target="../media/image458.png"/></Relationships>
</file>

<file path=ppt/slides/_rels/slide21.xml.rels><?xml version="1.0" encoding="UTF-8" standalone="yes"?>
<Relationships xmlns="http://schemas.openxmlformats.org/package/2006/relationships"><Relationship Id="rId117" Type="http://schemas.openxmlformats.org/officeDocument/2006/relationships/image" Target="../media/image697.png"/><Relationship Id="rId21" Type="http://schemas.openxmlformats.org/officeDocument/2006/relationships/image" Target="../media/image601.png"/><Relationship Id="rId42" Type="http://schemas.openxmlformats.org/officeDocument/2006/relationships/image" Target="../media/image622.png"/><Relationship Id="rId63" Type="http://schemas.openxmlformats.org/officeDocument/2006/relationships/image" Target="../media/image643.png"/><Relationship Id="rId84" Type="http://schemas.openxmlformats.org/officeDocument/2006/relationships/image" Target="../media/image664.png"/><Relationship Id="rId138" Type="http://schemas.openxmlformats.org/officeDocument/2006/relationships/image" Target="../media/image717.png"/><Relationship Id="rId159" Type="http://schemas.openxmlformats.org/officeDocument/2006/relationships/image" Target="../media/image738.png"/><Relationship Id="rId107" Type="http://schemas.openxmlformats.org/officeDocument/2006/relationships/image" Target="../media/image687.png"/><Relationship Id="rId11" Type="http://schemas.openxmlformats.org/officeDocument/2006/relationships/image" Target="../media/image591.png"/><Relationship Id="rId32" Type="http://schemas.openxmlformats.org/officeDocument/2006/relationships/image" Target="../media/image612.png"/><Relationship Id="rId53" Type="http://schemas.openxmlformats.org/officeDocument/2006/relationships/image" Target="../media/image633.png"/><Relationship Id="rId74" Type="http://schemas.openxmlformats.org/officeDocument/2006/relationships/image" Target="../media/image654.png"/><Relationship Id="rId128" Type="http://schemas.openxmlformats.org/officeDocument/2006/relationships/image" Target="../media/image707.png"/><Relationship Id="rId149" Type="http://schemas.openxmlformats.org/officeDocument/2006/relationships/image" Target="../media/image728.png"/><Relationship Id="rId5" Type="http://schemas.openxmlformats.org/officeDocument/2006/relationships/image" Target="../media/image586.png"/><Relationship Id="rId95" Type="http://schemas.openxmlformats.org/officeDocument/2006/relationships/image" Target="../media/image675.png"/><Relationship Id="rId160" Type="http://schemas.openxmlformats.org/officeDocument/2006/relationships/image" Target="../media/image739.png"/><Relationship Id="rId22" Type="http://schemas.openxmlformats.org/officeDocument/2006/relationships/image" Target="../media/image602.png"/><Relationship Id="rId43" Type="http://schemas.openxmlformats.org/officeDocument/2006/relationships/image" Target="../media/image623.png"/><Relationship Id="rId64" Type="http://schemas.openxmlformats.org/officeDocument/2006/relationships/image" Target="../media/image644.png"/><Relationship Id="rId118" Type="http://schemas.openxmlformats.org/officeDocument/2006/relationships/image" Target="../media/image218.png"/><Relationship Id="rId139" Type="http://schemas.openxmlformats.org/officeDocument/2006/relationships/image" Target="../media/image718.png"/><Relationship Id="rId85" Type="http://schemas.openxmlformats.org/officeDocument/2006/relationships/image" Target="../media/image665.png"/><Relationship Id="rId150" Type="http://schemas.openxmlformats.org/officeDocument/2006/relationships/image" Target="../media/image729.png"/><Relationship Id="rId12" Type="http://schemas.openxmlformats.org/officeDocument/2006/relationships/image" Target="../media/image592.png"/><Relationship Id="rId17" Type="http://schemas.openxmlformats.org/officeDocument/2006/relationships/image" Target="../media/image597.png"/><Relationship Id="rId33" Type="http://schemas.openxmlformats.org/officeDocument/2006/relationships/image" Target="../media/image613.png"/><Relationship Id="rId38" Type="http://schemas.openxmlformats.org/officeDocument/2006/relationships/image" Target="../media/image618.png"/><Relationship Id="rId59" Type="http://schemas.openxmlformats.org/officeDocument/2006/relationships/image" Target="../media/image639.png"/><Relationship Id="rId103" Type="http://schemas.openxmlformats.org/officeDocument/2006/relationships/image" Target="../media/image683.png"/><Relationship Id="rId108" Type="http://schemas.openxmlformats.org/officeDocument/2006/relationships/image" Target="../media/image688.png"/><Relationship Id="rId124" Type="http://schemas.openxmlformats.org/officeDocument/2006/relationships/image" Target="../media/image703.png"/><Relationship Id="rId129" Type="http://schemas.openxmlformats.org/officeDocument/2006/relationships/image" Target="../media/image708.png"/><Relationship Id="rId54" Type="http://schemas.openxmlformats.org/officeDocument/2006/relationships/image" Target="../media/image634.png"/><Relationship Id="rId70" Type="http://schemas.openxmlformats.org/officeDocument/2006/relationships/image" Target="../media/image650.png"/><Relationship Id="rId75" Type="http://schemas.openxmlformats.org/officeDocument/2006/relationships/image" Target="../media/image655.png"/><Relationship Id="rId91" Type="http://schemas.openxmlformats.org/officeDocument/2006/relationships/image" Target="../media/image671.png"/><Relationship Id="rId96" Type="http://schemas.openxmlformats.org/officeDocument/2006/relationships/image" Target="../media/image676.png"/><Relationship Id="rId140" Type="http://schemas.openxmlformats.org/officeDocument/2006/relationships/image" Target="../media/image719.png"/><Relationship Id="rId145" Type="http://schemas.openxmlformats.org/officeDocument/2006/relationships/image" Target="../media/image724.png"/><Relationship Id="rId161" Type="http://schemas.openxmlformats.org/officeDocument/2006/relationships/image" Target="../media/image740.png"/><Relationship Id="rId1" Type="http://schemas.openxmlformats.org/officeDocument/2006/relationships/slideLayout" Target="../slideLayouts/slideLayout51.xml"/><Relationship Id="rId6" Type="http://schemas.openxmlformats.org/officeDocument/2006/relationships/image" Target="../media/image587.png"/><Relationship Id="rId23" Type="http://schemas.openxmlformats.org/officeDocument/2006/relationships/image" Target="../media/image603.png"/><Relationship Id="rId28" Type="http://schemas.openxmlformats.org/officeDocument/2006/relationships/image" Target="../media/image608.png"/><Relationship Id="rId49" Type="http://schemas.openxmlformats.org/officeDocument/2006/relationships/image" Target="../media/image629.png"/><Relationship Id="rId114" Type="http://schemas.openxmlformats.org/officeDocument/2006/relationships/image" Target="../media/image694.png"/><Relationship Id="rId119" Type="http://schemas.openxmlformats.org/officeDocument/2006/relationships/image" Target="../media/image698.png"/><Relationship Id="rId44" Type="http://schemas.openxmlformats.org/officeDocument/2006/relationships/image" Target="../media/image624.png"/><Relationship Id="rId60" Type="http://schemas.openxmlformats.org/officeDocument/2006/relationships/image" Target="../media/image640.png"/><Relationship Id="rId65" Type="http://schemas.openxmlformats.org/officeDocument/2006/relationships/image" Target="../media/image645.png"/><Relationship Id="rId81" Type="http://schemas.openxmlformats.org/officeDocument/2006/relationships/image" Target="../media/image661.png"/><Relationship Id="rId86" Type="http://schemas.openxmlformats.org/officeDocument/2006/relationships/image" Target="../media/image666.png"/><Relationship Id="rId130" Type="http://schemas.openxmlformats.org/officeDocument/2006/relationships/image" Target="../media/image709.png"/><Relationship Id="rId135" Type="http://schemas.openxmlformats.org/officeDocument/2006/relationships/image" Target="../media/image714.png"/><Relationship Id="rId151" Type="http://schemas.openxmlformats.org/officeDocument/2006/relationships/image" Target="../media/image730.png"/><Relationship Id="rId156" Type="http://schemas.openxmlformats.org/officeDocument/2006/relationships/image" Target="../media/image735.png"/><Relationship Id="rId13" Type="http://schemas.openxmlformats.org/officeDocument/2006/relationships/image" Target="../media/image593.png"/><Relationship Id="rId18" Type="http://schemas.openxmlformats.org/officeDocument/2006/relationships/image" Target="../media/image598.png"/><Relationship Id="rId39" Type="http://schemas.openxmlformats.org/officeDocument/2006/relationships/image" Target="../media/image619.png"/><Relationship Id="rId109" Type="http://schemas.openxmlformats.org/officeDocument/2006/relationships/image" Target="../media/image689.png"/><Relationship Id="rId34" Type="http://schemas.openxmlformats.org/officeDocument/2006/relationships/image" Target="../media/image614.png"/><Relationship Id="rId50" Type="http://schemas.openxmlformats.org/officeDocument/2006/relationships/image" Target="../media/image630.png"/><Relationship Id="rId55" Type="http://schemas.openxmlformats.org/officeDocument/2006/relationships/image" Target="../media/image635.png"/><Relationship Id="rId76" Type="http://schemas.openxmlformats.org/officeDocument/2006/relationships/image" Target="../media/image656.png"/><Relationship Id="rId97" Type="http://schemas.openxmlformats.org/officeDocument/2006/relationships/image" Target="../media/image677.png"/><Relationship Id="rId104" Type="http://schemas.openxmlformats.org/officeDocument/2006/relationships/image" Target="../media/image684.png"/><Relationship Id="rId120" Type="http://schemas.openxmlformats.org/officeDocument/2006/relationships/image" Target="../media/image699.png"/><Relationship Id="rId125" Type="http://schemas.openxmlformats.org/officeDocument/2006/relationships/image" Target="../media/image704.png"/><Relationship Id="rId141" Type="http://schemas.openxmlformats.org/officeDocument/2006/relationships/image" Target="../media/image720.png"/><Relationship Id="rId146" Type="http://schemas.openxmlformats.org/officeDocument/2006/relationships/image" Target="../media/image725.png"/><Relationship Id="rId7" Type="http://schemas.openxmlformats.org/officeDocument/2006/relationships/image" Target="../media/image588.png"/><Relationship Id="rId71" Type="http://schemas.openxmlformats.org/officeDocument/2006/relationships/image" Target="../media/image651.png"/><Relationship Id="rId92" Type="http://schemas.openxmlformats.org/officeDocument/2006/relationships/image" Target="../media/image672.png"/><Relationship Id="rId162" Type="http://schemas.openxmlformats.org/officeDocument/2006/relationships/image" Target="../media/image741.png"/><Relationship Id="rId2" Type="http://schemas.openxmlformats.org/officeDocument/2006/relationships/notesSlide" Target="../notesSlides/notesSlide21.xml"/><Relationship Id="rId29" Type="http://schemas.openxmlformats.org/officeDocument/2006/relationships/image" Target="../media/image609.png"/><Relationship Id="rId24" Type="http://schemas.openxmlformats.org/officeDocument/2006/relationships/image" Target="../media/image604.png"/><Relationship Id="rId40" Type="http://schemas.openxmlformats.org/officeDocument/2006/relationships/image" Target="../media/image620.png"/><Relationship Id="rId45" Type="http://schemas.openxmlformats.org/officeDocument/2006/relationships/image" Target="../media/image625.png"/><Relationship Id="rId66" Type="http://schemas.openxmlformats.org/officeDocument/2006/relationships/image" Target="../media/image646.png"/><Relationship Id="rId87" Type="http://schemas.openxmlformats.org/officeDocument/2006/relationships/image" Target="../media/image667.png"/><Relationship Id="rId110" Type="http://schemas.openxmlformats.org/officeDocument/2006/relationships/image" Target="../media/image690.png"/><Relationship Id="rId115" Type="http://schemas.openxmlformats.org/officeDocument/2006/relationships/image" Target="../media/image695.png"/><Relationship Id="rId131" Type="http://schemas.openxmlformats.org/officeDocument/2006/relationships/image" Target="../media/image710.png"/><Relationship Id="rId136" Type="http://schemas.openxmlformats.org/officeDocument/2006/relationships/image" Target="../media/image715.png"/><Relationship Id="rId157" Type="http://schemas.openxmlformats.org/officeDocument/2006/relationships/image" Target="../media/image736.png"/><Relationship Id="rId61" Type="http://schemas.openxmlformats.org/officeDocument/2006/relationships/image" Target="../media/image641.png"/><Relationship Id="rId82" Type="http://schemas.openxmlformats.org/officeDocument/2006/relationships/image" Target="../media/image662.png"/><Relationship Id="rId152" Type="http://schemas.openxmlformats.org/officeDocument/2006/relationships/image" Target="../media/image731.png"/><Relationship Id="rId19" Type="http://schemas.openxmlformats.org/officeDocument/2006/relationships/image" Target="../media/image599.png"/><Relationship Id="rId14" Type="http://schemas.openxmlformats.org/officeDocument/2006/relationships/image" Target="../media/image594.png"/><Relationship Id="rId30" Type="http://schemas.openxmlformats.org/officeDocument/2006/relationships/image" Target="../media/image610.png"/><Relationship Id="rId35" Type="http://schemas.openxmlformats.org/officeDocument/2006/relationships/image" Target="../media/image615.png"/><Relationship Id="rId56" Type="http://schemas.openxmlformats.org/officeDocument/2006/relationships/image" Target="../media/image636.png"/><Relationship Id="rId77" Type="http://schemas.openxmlformats.org/officeDocument/2006/relationships/image" Target="../media/image657.png"/><Relationship Id="rId100" Type="http://schemas.openxmlformats.org/officeDocument/2006/relationships/image" Target="../media/image680.png"/><Relationship Id="rId105" Type="http://schemas.openxmlformats.org/officeDocument/2006/relationships/image" Target="../media/image685.png"/><Relationship Id="rId126" Type="http://schemas.openxmlformats.org/officeDocument/2006/relationships/image" Target="../media/image705.png"/><Relationship Id="rId147" Type="http://schemas.openxmlformats.org/officeDocument/2006/relationships/image" Target="../media/image726.png"/><Relationship Id="rId8" Type="http://schemas.openxmlformats.org/officeDocument/2006/relationships/image" Target="../media/image589.png"/><Relationship Id="rId51" Type="http://schemas.openxmlformats.org/officeDocument/2006/relationships/image" Target="../media/image631.png"/><Relationship Id="rId72" Type="http://schemas.openxmlformats.org/officeDocument/2006/relationships/image" Target="../media/image652.png"/><Relationship Id="rId93" Type="http://schemas.openxmlformats.org/officeDocument/2006/relationships/image" Target="../media/image673.png"/><Relationship Id="rId98" Type="http://schemas.openxmlformats.org/officeDocument/2006/relationships/image" Target="../media/image678.png"/><Relationship Id="rId121" Type="http://schemas.openxmlformats.org/officeDocument/2006/relationships/image" Target="../media/image700.png"/><Relationship Id="rId142" Type="http://schemas.openxmlformats.org/officeDocument/2006/relationships/image" Target="../media/image721.png"/><Relationship Id="rId3" Type="http://schemas.openxmlformats.org/officeDocument/2006/relationships/image" Target="../media/image584.png"/><Relationship Id="rId25" Type="http://schemas.openxmlformats.org/officeDocument/2006/relationships/image" Target="../media/image605.png"/><Relationship Id="rId46" Type="http://schemas.openxmlformats.org/officeDocument/2006/relationships/image" Target="../media/image626.png"/><Relationship Id="rId67" Type="http://schemas.openxmlformats.org/officeDocument/2006/relationships/image" Target="../media/image647.png"/><Relationship Id="rId116" Type="http://schemas.openxmlformats.org/officeDocument/2006/relationships/image" Target="../media/image696.png"/><Relationship Id="rId137" Type="http://schemas.openxmlformats.org/officeDocument/2006/relationships/image" Target="../media/image716.png"/><Relationship Id="rId158" Type="http://schemas.openxmlformats.org/officeDocument/2006/relationships/image" Target="../media/image737.png"/><Relationship Id="rId20" Type="http://schemas.openxmlformats.org/officeDocument/2006/relationships/image" Target="../media/image600.png"/><Relationship Id="rId41" Type="http://schemas.openxmlformats.org/officeDocument/2006/relationships/image" Target="../media/image621.png"/><Relationship Id="rId62" Type="http://schemas.openxmlformats.org/officeDocument/2006/relationships/image" Target="../media/image642.png"/><Relationship Id="rId83" Type="http://schemas.openxmlformats.org/officeDocument/2006/relationships/image" Target="../media/image663.png"/><Relationship Id="rId88" Type="http://schemas.openxmlformats.org/officeDocument/2006/relationships/image" Target="../media/image668.png"/><Relationship Id="rId111" Type="http://schemas.openxmlformats.org/officeDocument/2006/relationships/image" Target="../media/image691.png"/><Relationship Id="rId132" Type="http://schemas.openxmlformats.org/officeDocument/2006/relationships/image" Target="../media/image711.png"/><Relationship Id="rId153" Type="http://schemas.openxmlformats.org/officeDocument/2006/relationships/image" Target="../media/image732.png"/><Relationship Id="rId15" Type="http://schemas.openxmlformats.org/officeDocument/2006/relationships/image" Target="../media/image595.png"/><Relationship Id="rId36" Type="http://schemas.openxmlformats.org/officeDocument/2006/relationships/image" Target="../media/image616.png"/><Relationship Id="rId57" Type="http://schemas.openxmlformats.org/officeDocument/2006/relationships/image" Target="../media/image637.png"/><Relationship Id="rId106" Type="http://schemas.openxmlformats.org/officeDocument/2006/relationships/image" Target="../media/image686.png"/><Relationship Id="rId127" Type="http://schemas.openxmlformats.org/officeDocument/2006/relationships/image" Target="../media/image706.png"/><Relationship Id="rId10" Type="http://schemas.openxmlformats.org/officeDocument/2006/relationships/image" Target="../media/image123.png"/><Relationship Id="rId31" Type="http://schemas.openxmlformats.org/officeDocument/2006/relationships/image" Target="../media/image611.png"/><Relationship Id="rId52" Type="http://schemas.openxmlformats.org/officeDocument/2006/relationships/image" Target="../media/image632.png"/><Relationship Id="rId73" Type="http://schemas.openxmlformats.org/officeDocument/2006/relationships/image" Target="../media/image653.png"/><Relationship Id="rId78" Type="http://schemas.openxmlformats.org/officeDocument/2006/relationships/image" Target="../media/image658.png"/><Relationship Id="rId94" Type="http://schemas.openxmlformats.org/officeDocument/2006/relationships/image" Target="../media/image674.png"/><Relationship Id="rId99" Type="http://schemas.openxmlformats.org/officeDocument/2006/relationships/image" Target="../media/image679.png"/><Relationship Id="rId101" Type="http://schemas.openxmlformats.org/officeDocument/2006/relationships/image" Target="../media/image681.png"/><Relationship Id="rId122" Type="http://schemas.openxmlformats.org/officeDocument/2006/relationships/image" Target="../media/image701.png"/><Relationship Id="rId143" Type="http://schemas.openxmlformats.org/officeDocument/2006/relationships/image" Target="../media/image722.png"/><Relationship Id="rId148" Type="http://schemas.openxmlformats.org/officeDocument/2006/relationships/image" Target="../media/image727.png"/><Relationship Id="rId4" Type="http://schemas.openxmlformats.org/officeDocument/2006/relationships/image" Target="../media/image585.png"/><Relationship Id="rId9" Type="http://schemas.openxmlformats.org/officeDocument/2006/relationships/image" Target="../media/image590.png"/><Relationship Id="rId26" Type="http://schemas.openxmlformats.org/officeDocument/2006/relationships/image" Target="../media/image606.png"/><Relationship Id="rId47" Type="http://schemas.openxmlformats.org/officeDocument/2006/relationships/image" Target="../media/image627.png"/><Relationship Id="rId68" Type="http://schemas.openxmlformats.org/officeDocument/2006/relationships/image" Target="../media/image648.png"/><Relationship Id="rId89" Type="http://schemas.openxmlformats.org/officeDocument/2006/relationships/image" Target="../media/image669.png"/><Relationship Id="rId112" Type="http://schemas.openxmlformats.org/officeDocument/2006/relationships/image" Target="../media/image692.png"/><Relationship Id="rId133" Type="http://schemas.openxmlformats.org/officeDocument/2006/relationships/image" Target="../media/image712.png"/><Relationship Id="rId154" Type="http://schemas.openxmlformats.org/officeDocument/2006/relationships/image" Target="../media/image733.png"/><Relationship Id="rId16" Type="http://schemas.openxmlformats.org/officeDocument/2006/relationships/image" Target="../media/image596.png"/><Relationship Id="rId37" Type="http://schemas.openxmlformats.org/officeDocument/2006/relationships/image" Target="../media/image617.png"/><Relationship Id="rId58" Type="http://schemas.openxmlformats.org/officeDocument/2006/relationships/image" Target="../media/image638.png"/><Relationship Id="rId79" Type="http://schemas.openxmlformats.org/officeDocument/2006/relationships/image" Target="../media/image659.png"/><Relationship Id="rId102" Type="http://schemas.openxmlformats.org/officeDocument/2006/relationships/image" Target="../media/image682.png"/><Relationship Id="rId123" Type="http://schemas.openxmlformats.org/officeDocument/2006/relationships/image" Target="../media/image702.png"/><Relationship Id="rId144" Type="http://schemas.openxmlformats.org/officeDocument/2006/relationships/image" Target="../media/image723.png"/><Relationship Id="rId90" Type="http://schemas.openxmlformats.org/officeDocument/2006/relationships/image" Target="../media/image670.png"/><Relationship Id="rId27" Type="http://schemas.openxmlformats.org/officeDocument/2006/relationships/image" Target="../media/image607.png"/><Relationship Id="rId48" Type="http://schemas.openxmlformats.org/officeDocument/2006/relationships/image" Target="../media/image628.png"/><Relationship Id="rId69" Type="http://schemas.openxmlformats.org/officeDocument/2006/relationships/image" Target="../media/image649.png"/><Relationship Id="rId113" Type="http://schemas.openxmlformats.org/officeDocument/2006/relationships/image" Target="../media/image693.png"/><Relationship Id="rId134" Type="http://schemas.openxmlformats.org/officeDocument/2006/relationships/image" Target="../media/image713.png"/><Relationship Id="rId80" Type="http://schemas.openxmlformats.org/officeDocument/2006/relationships/image" Target="../media/image660.png"/><Relationship Id="rId155" Type="http://schemas.openxmlformats.org/officeDocument/2006/relationships/image" Target="../media/image734.png"/></Relationships>
</file>

<file path=ppt/slides/_rels/slide22.xml.rels><?xml version="1.0" encoding="UTF-8" standalone="yes"?>
<Relationships xmlns="http://schemas.openxmlformats.org/package/2006/relationships"><Relationship Id="rId13" Type="http://schemas.openxmlformats.org/officeDocument/2006/relationships/image" Target="../media/image752.tiff"/><Relationship Id="rId18" Type="http://schemas.openxmlformats.org/officeDocument/2006/relationships/image" Target="../media/image756.png"/><Relationship Id="rId26" Type="http://schemas.openxmlformats.org/officeDocument/2006/relationships/image" Target="../media/image763.svg"/><Relationship Id="rId39" Type="http://schemas.openxmlformats.org/officeDocument/2006/relationships/image" Target="../media/image363.png"/><Relationship Id="rId21" Type="http://schemas.openxmlformats.org/officeDocument/2006/relationships/image" Target="../media/image759.png"/><Relationship Id="rId34" Type="http://schemas.openxmlformats.org/officeDocument/2006/relationships/image" Target="../media/image770.png"/><Relationship Id="rId42" Type="http://schemas.openxmlformats.org/officeDocument/2006/relationships/image" Target="../media/image533.png"/><Relationship Id="rId47" Type="http://schemas.openxmlformats.org/officeDocument/2006/relationships/image" Target="../media/image283.png"/><Relationship Id="rId50" Type="http://schemas.openxmlformats.org/officeDocument/2006/relationships/image" Target="../media/image354.png"/><Relationship Id="rId55" Type="http://schemas.openxmlformats.org/officeDocument/2006/relationships/image" Target="../media/image444.png"/><Relationship Id="rId7" Type="http://schemas.openxmlformats.org/officeDocument/2006/relationships/image" Target="../media/image746.png"/><Relationship Id="rId2" Type="http://schemas.openxmlformats.org/officeDocument/2006/relationships/notesSlide" Target="../notesSlides/notesSlide22.xml"/><Relationship Id="rId16" Type="http://schemas.openxmlformats.org/officeDocument/2006/relationships/image" Target="../media/image754.png"/><Relationship Id="rId29" Type="http://schemas.openxmlformats.org/officeDocument/2006/relationships/image" Target="../media/image766.png"/><Relationship Id="rId11" Type="http://schemas.openxmlformats.org/officeDocument/2006/relationships/image" Target="../media/image750.png"/><Relationship Id="rId24" Type="http://schemas.openxmlformats.org/officeDocument/2006/relationships/image" Target="../media/image761.png"/><Relationship Id="rId32" Type="http://schemas.openxmlformats.org/officeDocument/2006/relationships/image" Target="../media/image769.png"/><Relationship Id="rId37" Type="http://schemas.openxmlformats.org/officeDocument/2006/relationships/image" Target="../media/image499.png"/><Relationship Id="rId40" Type="http://schemas.openxmlformats.org/officeDocument/2006/relationships/image" Target="../media/image370.png"/><Relationship Id="rId45" Type="http://schemas.openxmlformats.org/officeDocument/2006/relationships/image" Target="../media/image407.png"/><Relationship Id="rId53" Type="http://schemas.openxmlformats.org/officeDocument/2006/relationships/image" Target="../media/image570.png"/><Relationship Id="rId5" Type="http://schemas.openxmlformats.org/officeDocument/2006/relationships/image" Target="../media/image744.png"/><Relationship Id="rId19" Type="http://schemas.openxmlformats.org/officeDocument/2006/relationships/image" Target="../media/image757.png"/><Relationship Id="rId4" Type="http://schemas.openxmlformats.org/officeDocument/2006/relationships/image" Target="../media/image743.png"/><Relationship Id="rId9" Type="http://schemas.openxmlformats.org/officeDocument/2006/relationships/image" Target="../media/image748.png"/><Relationship Id="rId14" Type="http://schemas.openxmlformats.org/officeDocument/2006/relationships/image" Target="../media/image753.png"/><Relationship Id="rId22" Type="http://schemas.openxmlformats.org/officeDocument/2006/relationships/image" Target="../media/image760.png"/><Relationship Id="rId27" Type="http://schemas.openxmlformats.org/officeDocument/2006/relationships/image" Target="../media/image764.png"/><Relationship Id="rId30" Type="http://schemas.openxmlformats.org/officeDocument/2006/relationships/image" Target="../media/image767.png"/><Relationship Id="rId35" Type="http://schemas.openxmlformats.org/officeDocument/2006/relationships/image" Target="../media/image341.png"/><Relationship Id="rId43" Type="http://schemas.openxmlformats.org/officeDocument/2006/relationships/image" Target="../media/image522.png"/><Relationship Id="rId48" Type="http://schemas.openxmlformats.org/officeDocument/2006/relationships/image" Target="../media/image537.png"/><Relationship Id="rId56" Type="http://schemas.openxmlformats.org/officeDocument/2006/relationships/image" Target="../media/image698.png"/><Relationship Id="rId8" Type="http://schemas.openxmlformats.org/officeDocument/2006/relationships/image" Target="../media/image747.jpeg"/><Relationship Id="rId51" Type="http://schemas.openxmlformats.org/officeDocument/2006/relationships/image" Target="../media/image426.png"/><Relationship Id="rId3" Type="http://schemas.openxmlformats.org/officeDocument/2006/relationships/image" Target="../media/image742.png"/><Relationship Id="rId12" Type="http://schemas.openxmlformats.org/officeDocument/2006/relationships/image" Target="../media/image751.png"/><Relationship Id="rId17" Type="http://schemas.openxmlformats.org/officeDocument/2006/relationships/image" Target="../media/image755.png"/><Relationship Id="rId25" Type="http://schemas.openxmlformats.org/officeDocument/2006/relationships/image" Target="../media/image762.png"/><Relationship Id="rId33" Type="http://schemas.openxmlformats.org/officeDocument/2006/relationships/image" Target="../media/image337.png"/><Relationship Id="rId38" Type="http://schemas.openxmlformats.org/officeDocument/2006/relationships/image" Target="../media/image772.png"/><Relationship Id="rId46" Type="http://schemas.openxmlformats.org/officeDocument/2006/relationships/image" Target="../media/image716.png"/><Relationship Id="rId20" Type="http://schemas.openxmlformats.org/officeDocument/2006/relationships/image" Target="../media/image758.tiff"/><Relationship Id="rId41" Type="http://schemas.openxmlformats.org/officeDocument/2006/relationships/image" Target="../media/image773.tiff"/><Relationship Id="rId54" Type="http://schemas.openxmlformats.org/officeDocument/2006/relationships/image" Target="../media/image432.png"/><Relationship Id="rId1" Type="http://schemas.openxmlformats.org/officeDocument/2006/relationships/slideLayout" Target="../slideLayouts/slideLayout50.xml"/><Relationship Id="rId6" Type="http://schemas.openxmlformats.org/officeDocument/2006/relationships/image" Target="../media/image745.png"/><Relationship Id="rId15" Type="http://schemas.openxmlformats.org/officeDocument/2006/relationships/image" Target="../media/image267.png"/><Relationship Id="rId23" Type="http://schemas.openxmlformats.org/officeDocument/2006/relationships/image" Target="../media/image259.png"/><Relationship Id="rId28" Type="http://schemas.openxmlformats.org/officeDocument/2006/relationships/image" Target="../media/image765.png"/><Relationship Id="rId36" Type="http://schemas.openxmlformats.org/officeDocument/2006/relationships/image" Target="../media/image771.png"/><Relationship Id="rId49" Type="http://schemas.openxmlformats.org/officeDocument/2006/relationships/image" Target="../media/image289.png"/><Relationship Id="rId57" Type="http://schemas.openxmlformats.org/officeDocument/2006/relationships/image" Target="../media/image226.png"/><Relationship Id="rId10" Type="http://schemas.openxmlformats.org/officeDocument/2006/relationships/image" Target="../media/image749.png"/><Relationship Id="rId31" Type="http://schemas.openxmlformats.org/officeDocument/2006/relationships/image" Target="../media/image768.png"/><Relationship Id="rId44" Type="http://schemas.openxmlformats.org/officeDocument/2006/relationships/image" Target="../media/image377.png"/><Relationship Id="rId52" Type="http://schemas.openxmlformats.org/officeDocument/2006/relationships/image" Target="../media/image657.png"/></Relationships>
</file>

<file path=ppt/slides/_rels/slide23.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774.png"/></Relationships>
</file>

<file path=ppt/slides/_rels/slide24.xml.rels><?xml version="1.0" encoding="UTF-8" standalone="yes"?>
<Relationships xmlns="http://schemas.openxmlformats.org/package/2006/relationships"><Relationship Id="rId26" Type="http://schemas.openxmlformats.org/officeDocument/2006/relationships/image" Target="../media/image797.png"/><Relationship Id="rId21" Type="http://schemas.openxmlformats.org/officeDocument/2006/relationships/image" Target="../media/image792.png"/><Relationship Id="rId42" Type="http://schemas.openxmlformats.org/officeDocument/2006/relationships/image" Target="../media/image813.png"/><Relationship Id="rId47" Type="http://schemas.openxmlformats.org/officeDocument/2006/relationships/image" Target="../media/image818.png"/><Relationship Id="rId63" Type="http://schemas.openxmlformats.org/officeDocument/2006/relationships/image" Target="../media/image657.png"/><Relationship Id="rId68" Type="http://schemas.openxmlformats.org/officeDocument/2006/relationships/image" Target="../media/image838.png"/><Relationship Id="rId84" Type="http://schemas.openxmlformats.org/officeDocument/2006/relationships/image" Target="../media/image684.png"/><Relationship Id="rId89" Type="http://schemas.openxmlformats.org/officeDocument/2006/relationships/image" Target="../media/image857.png"/><Relationship Id="rId16" Type="http://schemas.openxmlformats.org/officeDocument/2006/relationships/image" Target="../media/image787.png"/><Relationship Id="rId107" Type="http://schemas.openxmlformats.org/officeDocument/2006/relationships/image" Target="../media/image873.png"/><Relationship Id="rId11" Type="http://schemas.openxmlformats.org/officeDocument/2006/relationships/image" Target="../media/image782.png"/><Relationship Id="rId32" Type="http://schemas.openxmlformats.org/officeDocument/2006/relationships/image" Target="../media/image803.png"/><Relationship Id="rId37" Type="http://schemas.openxmlformats.org/officeDocument/2006/relationships/image" Target="../media/image808.png"/><Relationship Id="rId53" Type="http://schemas.openxmlformats.org/officeDocument/2006/relationships/image" Target="../media/image824.png"/><Relationship Id="rId58" Type="http://schemas.openxmlformats.org/officeDocument/2006/relationships/image" Target="../media/image829.png"/><Relationship Id="rId74" Type="http://schemas.openxmlformats.org/officeDocument/2006/relationships/image" Target="../media/image844.png"/><Relationship Id="rId79" Type="http://schemas.openxmlformats.org/officeDocument/2006/relationships/image" Target="../media/image849.png"/><Relationship Id="rId102" Type="http://schemas.openxmlformats.org/officeDocument/2006/relationships/image" Target="../media/image869.png"/><Relationship Id="rId5" Type="http://schemas.openxmlformats.org/officeDocument/2006/relationships/image" Target="../media/image777.png"/><Relationship Id="rId90" Type="http://schemas.openxmlformats.org/officeDocument/2006/relationships/image" Target="../media/image858.png"/><Relationship Id="rId95" Type="http://schemas.openxmlformats.org/officeDocument/2006/relationships/image" Target="../media/image863.png"/><Relationship Id="rId22" Type="http://schemas.openxmlformats.org/officeDocument/2006/relationships/image" Target="../media/image793.png"/><Relationship Id="rId27" Type="http://schemas.openxmlformats.org/officeDocument/2006/relationships/image" Target="../media/image798.png"/><Relationship Id="rId43" Type="http://schemas.openxmlformats.org/officeDocument/2006/relationships/image" Target="../media/image814.png"/><Relationship Id="rId48" Type="http://schemas.openxmlformats.org/officeDocument/2006/relationships/image" Target="../media/image819.png"/><Relationship Id="rId64" Type="http://schemas.openxmlformats.org/officeDocument/2006/relationships/image" Target="../media/image834.png"/><Relationship Id="rId69" Type="http://schemas.openxmlformats.org/officeDocument/2006/relationships/image" Target="../media/image839.png"/><Relationship Id="rId80" Type="http://schemas.openxmlformats.org/officeDocument/2006/relationships/image" Target="../media/image850.png"/><Relationship Id="rId85" Type="http://schemas.openxmlformats.org/officeDocument/2006/relationships/image" Target="../media/image853.png"/><Relationship Id="rId12" Type="http://schemas.openxmlformats.org/officeDocument/2006/relationships/image" Target="../media/image783.png"/><Relationship Id="rId17" Type="http://schemas.openxmlformats.org/officeDocument/2006/relationships/image" Target="../media/image788.png"/><Relationship Id="rId33" Type="http://schemas.openxmlformats.org/officeDocument/2006/relationships/image" Target="../media/image804.png"/><Relationship Id="rId38" Type="http://schemas.openxmlformats.org/officeDocument/2006/relationships/image" Target="../media/image809.png"/><Relationship Id="rId59" Type="http://schemas.openxmlformats.org/officeDocument/2006/relationships/image" Target="../media/image830.png"/><Relationship Id="rId103" Type="http://schemas.openxmlformats.org/officeDocument/2006/relationships/image" Target="../media/image870.png"/><Relationship Id="rId108" Type="http://schemas.openxmlformats.org/officeDocument/2006/relationships/image" Target="../media/image874.png"/><Relationship Id="rId54" Type="http://schemas.openxmlformats.org/officeDocument/2006/relationships/image" Target="../media/image825.png"/><Relationship Id="rId70" Type="http://schemas.openxmlformats.org/officeDocument/2006/relationships/image" Target="../media/image840.png"/><Relationship Id="rId75" Type="http://schemas.openxmlformats.org/officeDocument/2006/relationships/image" Target="../media/image845.png"/><Relationship Id="rId91" Type="http://schemas.openxmlformats.org/officeDocument/2006/relationships/image" Target="../media/image859.png"/><Relationship Id="rId96" Type="http://schemas.openxmlformats.org/officeDocument/2006/relationships/image" Target="../media/image864.png"/><Relationship Id="rId1" Type="http://schemas.openxmlformats.org/officeDocument/2006/relationships/slideLayout" Target="../slideLayouts/slideLayout26.xml"/><Relationship Id="rId6" Type="http://schemas.openxmlformats.org/officeDocument/2006/relationships/image" Target="../media/image778.png"/><Relationship Id="rId15" Type="http://schemas.openxmlformats.org/officeDocument/2006/relationships/image" Target="../media/image786.png"/><Relationship Id="rId23" Type="http://schemas.openxmlformats.org/officeDocument/2006/relationships/image" Target="../media/image794.png"/><Relationship Id="rId28" Type="http://schemas.openxmlformats.org/officeDocument/2006/relationships/image" Target="../media/image799.png"/><Relationship Id="rId36" Type="http://schemas.openxmlformats.org/officeDocument/2006/relationships/image" Target="../media/image807.png"/><Relationship Id="rId49" Type="http://schemas.openxmlformats.org/officeDocument/2006/relationships/image" Target="../media/image820.png"/><Relationship Id="rId57" Type="http://schemas.openxmlformats.org/officeDocument/2006/relationships/image" Target="../media/image828.png"/><Relationship Id="rId106" Type="http://schemas.openxmlformats.org/officeDocument/2006/relationships/image" Target="../media/image872.png"/><Relationship Id="rId10" Type="http://schemas.openxmlformats.org/officeDocument/2006/relationships/image" Target="../media/image267.png"/><Relationship Id="rId31" Type="http://schemas.openxmlformats.org/officeDocument/2006/relationships/image" Target="../media/image802.png"/><Relationship Id="rId44" Type="http://schemas.openxmlformats.org/officeDocument/2006/relationships/image" Target="../media/image815.png"/><Relationship Id="rId52" Type="http://schemas.openxmlformats.org/officeDocument/2006/relationships/image" Target="../media/image823.png"/><Relationship Id="rId60" Type="http://schemas.openxmlformats.org/officeDocument/2006/relationships/image" Target="../media/image831.png"/><Relationship Id="rId65" Type="http://schemas.openxmlformats.org/officeDocument/2006/relationships/image" Target="../media/image835.png"/><Relationship Id="rId73" Type="http://schemas.openxmlformats.org/officeDocument/2006/relationships/image" Target="../media/image843.png"/><Relationship Id="rId78" Type="http://schemas.openxmlformats.org/officeDocument/2006/relationships/image" Target="../media/image848.png"/><Relationship Id="rId81" Type="http://schemas.openxmlformats.org/officeDocument/2006/relationships/image" Target="../media/image694.png"/><Relationship Id="rId86" Type="http://schemas.openxmlformats.org/officeDocument/2006/relationships/image" Target="../media/image854.png"/><Relationship Id="rId94" Type="http://schemas.openxmlformats.org/officeDocument/2006/relationships/image" Target="../media/image862.png"/><Relationship Id="rId99" Type="http://schemas.openxmlformats.org/officeDocument/2006/relationships/image" Target="../media/image866.png"/><Relationship Id="rId101" Type="http://schemas.openxmlformats.org/officeDocument/2006/relationships/image" Target="../media/image868.png"/><Relationship Id="rId4" Type="http://schemas.openxmlformats.org/officeDocument/2006/relationships/image" Target="../media/image776.png"/><Relationship Id="rId9" Type="http://schemas.openxmlformats.org/officeDocument/2006/relationships/image" Target="../media/image781.png"/><Relationship Id="rId13" Type="http://schemas.openxmlformats.org/officeDocument/2006/relationships/image" Target="../media/image784.png"/><Relationship Id="rId18" Type="http://schemas.openxmlformats.org/officeDocument/2006/relationships/image" Target="../media/image789.png"/><Relationship Id="rId39" Type="http://schemas.openxmlformats.org/officeDocument/2006/relationships/image" Target="../media/image810.png"/><Relationship Id="rId109" Type="http://schemas.openxmlformats.org/officeDocument/2006/relationships/image" Target="../media/image875.png"/><Relationship Id="rId34" Type="http://schemas.openxmlformats.org/officeDocument/2006/relationships/image" Target="../media/image805.png"/><Relationship Id="rId50" Type="http://schemas.openxmlformats.org/officeDocument/2006/relationships/image" Target="../media/image821.png"/><Relationship Id="rId55" Type="http://schemas.openxmlformats.org/officeDocument/2006/relationships/image" Target="../media/image826.png"/><Relationship Id="rId76" Type="http://schemas.openxmlformats.org/officeDocument/2006/relationships/image" Target="../media/image846.png"/><Relationship Id="rId97" Type="http://schemas.openxmlformats.org/officeDocument/2006/relationships/image" Target="../media/image716.png"/><Relationship Id="rId104" Type="http://schemas.openxmlformats.org/officeDocument/2006/relationships/image" Target="../media/image871.png"/><Relationship Id="rId7" Type="http://schemas.openxmlformats.org/officeDocument/2006/relationships/image" Target="../media/image779.png"/><Relationship Id="rId71" Type="http://schemas.openxmlformats.org/officeDocument/2006/relationships/image" Target="../media/image841.png"/><Relationship Id="rId92" Type="http://schemas.openxmlformats.org/officeDocument/2006/relationships/image" Target="../media/image860.png"/><Relationship Id="rId2" Type="http://schemas.openxmlformats.org/officeDocument/2006/relationships/notesSlide" Target="../notesSlides/notesSlide24.xml"/><Relationship Id="rId29" Type="http://schemas.openxmlformats.org/officeDocument/2006/relationships/image" Target="../media/image800.png"/><Relationship Id="rId24" Type="http://schemas.openxmlformats.org/officeDocument/2006/relationships/image" Target="../media/image795.png"/><Relationship Id="rId40" Type="http://schemas.openxmlformats.org/officeDocument/2006/relationships/image" Target="../media/image811.png"/><Relationship Id="rId45" Type="http://schemas.openxmlformats.org/officeDocument/2006/relationships/image" Target="../media/image816.png"/><Relationship Id="rId66" Type="http://schemas.openxmlformats.org/officeDocument/2006/relationships/image" Target="../media/image836.png"/><Relationship Id="rId87" Type="http://schemas.openxmlformats.org/officeDocument/2006/relationships/image" Target="../media/image855.png"/><Relationship Id="rId110" Type="http://schemas.openxmlformats.org/officeDocument/2006/relationships/image" Target="../media/image876.png"/><Relationship Id="rId61" Type="http://schemas.openxmlformats.org/officeDocument/2006/relationships/image" Target="../media/image832.png"/><Relationship Id="rId82" Type="http://schemas.openxmlformats.org/officeDocument/2006/relationships/image" Target="../media/image851.png"/><Relationship Id="rId19" Type="http://schemas.openxmlformats.org/officeDocument/2006/relationships/image" Target="../media/image790.png"/><Relationship Id="rId14" Type="http://schemas.openxmlformats.org/officeDocument/2006/relationships/image" Target="../media/image785.png"/><Relationship Id="rId30" Type="http://schemas.openxmlformats.org/officeDocument/2006/relationships/image" Target="../media/image801.png"/><Relationship Id="rId35" Type="http://schemas.openxmlformats.org/officeDocument/2006/relationships/image" Target="../media/image806.png"/><Relationship Id="rId56" Type="http://schemas.openxmlformats.org/officeDocument/2006/relationships/image" Target="../media/image827.png"/><Relationship Id="rId77" Type="http://schemas.openxmlformats.org/officeDocument/2006/relationships/image" Target="../media/image847.png"/><Relationship Id="rId100" Type="http://schemas.openxmlformats.org/officeDocument/2006/relationships/image" Target="../media/image867.png"/><Relationship Id="rId105" Type="http://schemas.openxmlformats.org/officeDocument/2006/relationships/image" Target="../media/image577.png"/><Relationship Id="rId8" Type="http://schemas.openxmlformats.org/officeDocument/2006/relationships/image" Target="../media/image780.png"/><Relationship Id="rId51" Type="http://schemas.openxmlformats.org/officeDocument/2006/relationships/image" Target="../media/image822.png"/><Relationship Id="rId72" Type="http://schemas.openxmlformats.org/officeDocument/2006/relationships/image" Target="../media/image842.png"/><Relationship Id="rId93" Type="http://schemas.openxmlformats.org/officeDocument/2006/relationships/image" Target="../media/image861.png"/><Relationship Id="rId98" Type="http://schemas.openxmlformats.org/officeDocument/2006/relationships/image" Target="../media/image865.png"/><Relationship Id="rId3" Type="http://schemas.openxmlformats.org/officeDocument/2006/relationships/image" Target="../media/image775.png"/><Relationship Id="rId25" Type="http://schemas.openxmlformats.org/officeDocument/2006/relationships/image" Target="../media/image796.png"/><Relationship Id="rId46" Type="http://schemas.openxmlformats.org/officeDocument/2006/relationships/image" Target="../media/image817.png"/><Relationship Id="rId67" Type="http://schemas.openxmlformats.org/officeDocument/2006/relationships/image" Target="../media/image837.png"/><Relationship Id="rId20" Type="http://schemas.openxmlformats.org/officeDocument/2006/relationships/image" Target="../media/image791.png"/><Relationship Id="rId41" Type="http://schemas.openxmlformats.org/officeDocument/2006/relationships/image" Target="../media/image812.png"/><Relationship Id="rId62" Type="http://schemas.openxmlformats.org/officeDocument/2006/relationships/image" Target="../media/image833.png"/><Relationship Id="rId83" Type="http://schemas.openxmlformats.org/officeDocument/2006/relationships/image" Target="../media/image852.png"/><Relationship Id="rId88" Type="http://schemas.openxmlformats.org/officeDocument/2006/relationships/image" Target="../media/image856.png"/></Relationships>
</file>

<file path=ppt/slides/_rels/slide25.xml.rels><?xml version="1.0" encoding="UTF-8" standalone="yes"?>
<Relationships xmlns="http://schemas.openxmlformats.org/package/2006/relationships"><Relationship Id="rId8" Type="http://schemas.openxmlformats.org/officeDocument/2006/relationships/image" Target="../media/image879.png"/><Relationship Id="rId3" Type="http://schemas.openxmlformats.org/officeDocument/2006/relationships/hyperlink" Target="https://www.cncf.io/certification/training/" TargetMode="External"/><Relationship Id="rId7" Type="http://schemas.openxmlformats.org/officeDocument/2006/relationships/image" Target="../media/image878.png"/><Relationship Id="rId2" Type="http://schemas.openxmlformats.org/officeDocument/2006/relationships/notesSlide" Target="../notesSlides/notesSlide25.xml"/><Relationship Id="rId1" Type="http://schemas.openxmlformats.org/officeDocument/2006/relationships/slideLayout" Target="../slideLayouts/slideLayout47.xml"/><Relationship Id="rId6" Type="http://schemas.openxmlformats.org/officeDocument/2006/relationships/hyperlink" Target="https://www.cncf.io/certification/ckad/" TargetMode="External"/><Relationship Id="rId5" Type="http://schemas.openxmlformats.org/officeDocument/2006/relationships/hyperlink" Target="https://www.cncf.io/certification/cka/" TargetMode="External"/><Relationship Id="rId4" Type="http://schemas.openxmlformats.org/officeDocument/2006/relationships/image" Target="../media/image877.png"/><Relationship Id="rId9" Type="http://schemas.openxmlformats.org/officeDocument/2006/relationships/image" Target="../media/image880.png"/></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881.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117" Type="http://schemas.openxmlformats.org/officeDocument/2006/relationships/image" Target="../media/image984.png"/><Relationship Id="rId21" Type="http://schemas.openxmlformats.org/officeDocument/2006/relationships/image" Target="../media/image897.png"/><Relationship Id="rId42" Type="http://schemas.openxmlformats.org/officeDocument/2006/relationships/image" Target="../media/image914.png"/><Relationship Id="rId63" Type="http://schemas.openxmlformats.org/officeDocument/2006/relationships/image" Target="../media/image934.png"/><Relationship Id="rId84" Type="http://schemas.openxmlformats.org/officeDocument/2006/relationships/image" Target="../media/image954.png"/><Relationship Id="rId138" Type="http://schemas.openxmlformats.org/officeDocument/2006/relationships/image" Target="../media/image1004.png"/><Relationship Id="rId159" Type="http://schemas.openxmlformats.org/officeDocument/2006/relationships/image" Target="../media/image717.png"/><Relationship Id="rId170" Type="http://schemas.openxmlformats.org/officeDocument/2006/relationships/image" Target="../media/image426.png"/><Relationship Id="rId107" Type="http://schemas.openxmlformats.org/officeDocument/2006/relationships/image" Target="../media/image976.png"/><Relationship Id="rId11" Type="http://schemas.openxmlformats.org/officeDocument/2006/relationships/image" Target="../media/image889.png"/><Relationship Id="rId32" Type="http://schemas.openxmlformats.org/officeDocument/2006/relationships/image" Target="../media/image704.png"/><Relationship Id="rId53" Type="http://schemas.openxmlformats.org/officeDocument/2006/relationships/image" Target="../media/image925.png"/><Relationship Id="rId74" Type="http://schemas.openxmlformats.org/officeDocument/2006/relationships/image" Target="../media/image851.png"/><Relationship Id="rId128" Type="http://schemas.openxmlformats.org/officeDocument/2006/relationships/image" Target="../media/image995.png"/><Relationship Id="rId149" Type="http://schemas.openxmlformats.org/officeDocument/2006/relationships/image" Target="../media/image1013.png"/><Relationship Id="rId5" Type="http://schemas.openxmlformats.org/officeDocument/2006/relationships/image" Target="../media/image884.png"/><Relationship Id="rId95" Type="http://schemas.openxmlformats.org/officeDocument/2006/relationships/image" Target="../media/image964.jpeg"/><Relationship Id="rId160" Type="http://schemas.openxmlformats.org/officeDocument/2006/relationships/image" Target="../media/image1022.png"/><Relationship Id="rId181" Type="http://schemas.openxmlformats.org/officeDocument/2006/relationships/image" Target="../media/image581.png"/><Relationship Id="rId22" Type="http://schemas.openxmlformats.org/officeDocument/2006/relationships/image" Target="../media/image898.png"/><Relationship Id="rId43" Type="http://schemas.openxmlformats.org/officeDocument/2006/relationships/image" Target="../media/image915.png"/><Relationship Id="rId64" Type="http://schemas.openxmlformats.org/officeDocument/2006/relationships/image" Target="../media/image935.png"/><Relationship Id="rId118" Type="http://schemas.openxmlformats.org/officeDocument/2006/relationships/image" Target="../media/image985.png"/><Relationship Id="rId139" Type="http://schemas.openxmlformats.org/officeDocument/2006/relationships/image" Target="../media/image1005.png"/><Relationship Id="rId85" Type="http://schemas.openxmlformats.org/officeDocument/2006/relationships/image" Target="../media/image955.png"/><Relationship Id="rId150" Type="http://schemas.openxmlformats.org/officeDocument/2006/relationships/image" Target="../media/image1014.png"/><Relationship Id="rId171" Type="http://schemas.openxmlformats.org/officeDocument/2006/relationships/image" Target="../media/image565.png"/><Relationship Id="rId12" Type="http://schemas.openxmlformats.org/officeDocument/2006/relationships/image" Target="../media/image890.png"/><Relationship Id="rId33" Type="http://schemas.openxmlformats.org/officeDocument/2006/relationships/image" Target="../media/image700.png"/><Relationship Id="rId108" Type="http://schemas.openxmlformats.org/officeDocument/2006/relationships/image" Target="../media/image399.png"/><Relationship Id="rId129" Type="http://schemas.openxmlformats.org/officeDocument/2006/relationships/image" Target="../media/image996.png"/><Relationship Id="rId54" Type="http://schemas.openxmlformats.org/officeDocument/2006/relationships/image" Target="../media/image926.png"/><Relationship Id="rId75" Type="http://schemas.openxmlformats.org/officeDocument/2006/relationships/image" Target="../media/image945.png"/><Relationship Id="rId96" Type="http://schemas.openxmlformats.org/officeDocument/2006/relationships/image" Target="../media/image965.png"/><Relationship Id="rId140" Type="http://schemas.openxmlformats.org/officeDocument/2006/relationships/image" Target="../media/image1006.png"/><Relationship Id="rId161" Type="http://schemas.openxmlformats.org/officeDocument/2006/relationships/image" Target="../media/image720.png"/><Relationship Id="rId182" Type="http://schemas.openxmlformats.org/officeDocument/2006/relationships/image" Target="../media/image440.png"/><Relationship Id="rId6" Type="http://schemas.openxmlformats.org/officeDocument/2006/relationships/image" Target="../media/image885.png"/><Relationship Id="rId23" Type="http://schemas.openxmlformats.org/officeDocument/2006/relationships/image" Target="../media/image899.png"/><Relationship Id="rId119" Type="http://schemas.openxmlformats.org/officeDocument/2006/relationships/image" Target="../media/image986.png"/><Relationship Id="rId44" Type="http://schemas.openxmlformats.org/officeDocument/2006/relationships/image" Target="../media/image916.png"/><Relationship Id="rId60" Type="http://schemas.openxmlformats.org/officeDocument/2006/relationships/image" Target="../media/image687.png"/><Relationship Id="rId65" Type="http://schemas.openxmlformats.org/officeDocument/2006/relationships/image" Target="../media/image936.png"/><Relationship Id="rId81" Type="http://schemas.openxmlformats.org/officeDocument/2006/relationships/image" Target="../media/image951.png"/><Relationship Id="rId86" Type="http://schemas.openxmlformats.org/officeDocument/2006/relationships/image" Target="../media/image956.png"/><Relationship Id="rId130" Type="http://schemas.openxmlformats.org/officeDocument/2006/relationships/image" Target="../media/image997.png"/><Relationship Id="rId135" Type="http://schemas.openxmlformats.org/officeDocument/2006/relationships/image" Target="../media/image1002.png"/><Relationship Id="rId151" Type="http://schemas.openxmlformats.org/officeDocument/2006/relationships/image" Target="../media/image1015.png"/><Relationship Id="rId156" Type="http://schemas.openxmlformats.org/officeDocument/2006/relationships/image" Target="../media/image1019.png"/><Relationship Id="rId177" Type="http://schemas.openxmlformats.org/officeDocument/2006/relationships/image" Target="../media/image436.png"/><Relationship Id="rId172" Type="http://schemas.openxmlformats.org/officeDocument/2006/relationships/image" Target="../media/image289.png"/><Relationship Id="rId13" Type="http://schemas.openxmlformats.org/officeDocument/2006/relationships/image" Target="../media/image891.png"/><Relationship Id="rId18" Type="http://schemas.openxmlformats.org/officeDocument/2006/relationships/image" Target="../media/image895.png"/><Relationship Id="rId39" Type="http://schemas.openxmlformats.org/officeDocument/2006/relationships/image" Target="../media/image911.png"/><Relationship Id="rId109" Type="http://schemas.openxmlformats.org/officeDocument/2006/relationships/image" Target="../media/image384.png"/><Relationship Id="rId34" Type="http://schemas.openxmlformats.org/officeDocument/2006/relationships/image" Target="../media/image906.png"/><Relationship Id="rId50" Type="http://schemas.openxmlformats.org/officeDocument/2006/relationships/image" Target="../media/image922.png"/><Relationship Id="rId55" Type="http://schemas.openxmlformats.org/officeDocument/2006/relationships/image" Target="../media/image927.png"/><Relationship Id="rId76" Type="http://schemas.openxmlformats.org/officeDocument/2006/relationships/image" Target="../media/image946.png"/><Relationship Id="rId97" Type="http://schemas.openxmlformats.org/officeDocument/2006/relationships/image" Target="../media/image966.png"/><Relationship Id="rId104" Type="http://schemas.openxmlformats.org/officeDocument/2006/relationships/image" Target="../media/image973.png"/><Relationship Id="rId120" Type="http://schemas.openxmlformats.org/officeDocument/2006/relationships/image" Target="../media/image987.png"/><Relationship Id="rId125" Type="http://schemas.openxmlformats.org/officeDocument/2006/relationships/image" Target="../media/image992.png"/><Relationship Id="rId141" Type="http://schemas.openxmlformats.org/officeDocument/2006/relationships/image" Target="../media/image1007.png"/><Relationship Id="rId146" Type="http://schemas.openxmlformats.org/officeDocument/2006/relationships/image" Target="../media/image1010.png"/><Relationship Id="rId167" Type="http://schemas.openxmlformats.org/officeDocument/2006/relationships/image" Target="../media/image1026.png"/><Relationship Id="rId7" Type="http://schemas.openxmlformats.org/officeDocument/2006/relationships/image" Target="../media/image609.png"/><Relationship Id="rId71" Type="http://schemas.openxmlformats.org/officeDocument/2006/relationships/image" Target="../media/image942.png"/><Relationship Id="rId92" Type="http://schemas.openxmlformats.org/officeDocument/2006/relationships/image" Target="../media/image517.png"/><Relationship Id="rId162" Type="http://schemas.openxmlformats.org/officeDocument/2006/relationships/image" Target="../media/image428.png"/><Relationship Id="rId2" Type="http://schemas.openxmlformats.org/officeDocument/2006/relationships/notesSlide" Target="../notesSlides/notesSlide27.xml"/><Relationship Id="rId29" Type="http://schemas.openxmlformats.org/officeDocument/2006/relationships/image" Target="../media/image904.png"/><Relationship Id="rId24" Type="http://schemas.openxmlformats.org/officeDocument/2006/relationships/image" Target="../media/image650.png"/><Relationship Id="rId40" Type="http://schemas.openxmlformats.org/officeDocument/2006/relationships/image" Target="../media/image912.png"/><Relationship Id="rId45" Type="http://schemas.openxmlformats.org/officeDocument/2006/relationships/image" Target="../media/image917.png"/><Relationship Id="rId66" Type="http://schemas.openxmlformats.org/officeDocument/2006/relationships/image" Target="../media/image937.png"/><Relationship Id="rId87" Type="http://schemas.openxmlformats.org/officeDocument/2006/relationships/image" Target="../media/image957.png"/><Relationship Id="rId110" Type="http://schemas.openxmlformats.org/officeDocument/2006/relationships/image" Target="../media/image977.png"/><Relationship Id="rId115" Type="http://schemas.openxmlformats.org/officeDocument/2006/relationships/image" Target="../media/image982.png"/><Relationship Id="rId131" Type="http://schemas.openxmlformats.org/officeDocument/2006/relationships/image" Target="../media/image998.png"/><Relationship Id="rId136" Type="http://schemas.openxmlformats.org/officeDocument/2006/relationships/image" Target="../media/image243.png"/><Relationship Id="rId157" Type="http://schemas.openxmlformats.org/officeDocument/2006/relationships/image" Target="../media/image1020.png"/><Relationship Id="rId178" Type="http://schemas.openxmlformats.org/officeDocument/2006/relationships/image" Target="../media/image435.png"/><Relationship Id="rId61" Type="http://schemas.openxmlformats.org/officeDocument/2006/relationships/image" Target="../media/image932.png"/><Relationship Id="rId82" Type="http://schemas.openxmlformats.org/officeDocument/2006/relationships/image" Target="../media/image952.png"/><Relationship Id="rId152" Type="http://schemas.openxmlformats.org/officeDocument/2006/relationships/image" Target="../media/image1016.png"/><Relationship Id="rId173" Type="http://schemas.openxmlformats.org/officeDocument/2006/relationships/image" Target="../media/image300.png"/><Relationship Id="rId19" Type="http://schemas.openxmlformats.org/officeDocument/2006/relationships/image" Target="../media/image698.png"/><Relationship Id="rId14" Type="http://schemas.openxmlformats.org/officeDocument/2006/relationships/image" Target="../media/image892.png"/><Relationship Id="rId30" Type="http://schemas.openxmlformats.org/officeDocument/2006/relationships/image" Target="../media/image658.png"/><Relationship Id="rId35" Type="http://schemas.openxmlformats.org/officeDocument/2006/relationships/image" Target="../media/image907.png"/><Relationship Id="rId56" Type="http://schemas.openxmlformats.org/officeDocument/2006/relationships/image" Target="../media/image928.png"/><Relationship Id="rId77" Type="http://schemas.openxmlformats.org/officeDocument/2006/relationships/image" Target="../media/image947.png"/><Relationship Id="rId100" Type="http://schemas.openxmlformats.org/officeDocument/2006/relationships/image" Target="../media/image969.png"/><Relationship Id="rId105" Type="http://schemas.openxmlformats.org/officeDocument/2006/relationships/image" Target="../media/image974.png"/><Relationship Id="rId126" Type="http://schemas.openxmlformats.org/officeDocument/2006/relationships/image" Target="../media/image993.png"/><Relationship Id="rId147" Type="http://schemas.openxmlformats.org/officeDocument/2006/relationships/image" Target="../media/image1011.png"/><Relationship Id="rId168" Type="http://schemas.openxmlformats.org/officeDocument/2006/relationships/image" Target="../media/image1027.png"/><Relationship Id="rId8" Type="http://schemas.openxmlformats.org/officeDocument/2006/relationships/image" Target="../media/image886.png"/><Relationship Id="rId51" Type="http://schemas.openxmlformats.org/officeDocument/2006/relationships/image" Target="../media/image923.png"/><Relationship Id="rId72" Type="http://schemas.openxmlformats.org/officeDocument/2006/relationships/image" Target="../media/image943.png"/><Relationship Id="rId93" Type="http://schemas.openxmlformats.org/officeDocument/2006/relationships/image" Target="../media/image962.png"/><Relationship Id="rId98" Type="http://schemas.openxmlformats.org/officeDocument/2006/relationships/image" Target="../media/image967.png"/><Relationship Id="rId121" Type="http://schemas.openxmlformats.org/officeDocument/2006/relationships/image" Target="../media/image988.png"/><Relationship Id="rId142" Type="http://schemas.openxmlformats.org/officeDocument/2006/relationships/image" Target="../media/image1008.png"/><Relationship Id="rId163" Type="http://schemas.openxmlformats.org/officeDocument/2006/relationships/image" Target="../media/image1023.png"/><Relationship Id="rId3" Type="http://schemas.openxmlformats.org/officeDocument/2006/relationships/image" Target="../media/image882.png"/><Relationship Id="rId25" Type="http://schemas.openxmlformats.org/officeDocument/2006/relationships/image" Target="../media/image900.png"/><Relationship Id="rId46" Type="http://schemas.openxmlformats.org/officeDocument/2006/relationships/image" Target="../media/image918.png"/><Relationship Id="rId67" Type="http://schemas.openxmlformats.org/officeDocument/2006/relationships/image" Target="../media/image938.png"/><Relationship Id="rId116" Type="http://schemas.openxmlformats.org/officeDocument/2006/relationships/image" Target="../media/image983.png"/><Relationship Id="rId137" Type="http://schemas.openxmlformats.org/officeDocument/2006/relationships/image" Target="../media/image1003.png"/><Relationship Id="rId158" Type="http://schemas.openxmlformats.org/officeDocument/2006/relationships/image" Target="../media/image1021.png"/><Relationship Id="rId20" Type="http://schemas.openxmlformats.org/officeDocument/2006/relationships/image" Target="../media/image896.png"/><Relationship Id="rId41" Type="http://schemas.openxmlformats.org/officeDocument/2006/relationships/image" Target="../media/image913.png"/><Relationship Id="rId62" Type="http://schemas.openxmlformats.org/officeDocument/2006/relationships/image" Target="../media/image933.png"/><Relationship Id="rId83" Type="http://schemas.openxmlformats.org/officeDocument/2006/relationships/image" Target="../media/image953.png"/><Relationship Id="rId88" Type="http://schemas.openxmlformats.org/officeDocument/2006/relationships/image" Target="../media/image958.png"/><Relationship Id="rId111" Type="http://schemas.openxmlformats.org/officeDocument/2006/relationships/image" Target="../media/image978.png"/><Relationship Id="rId132" Type="http://schemas.openxmlformats.org/officeDocument/2006/relationships/image" Target="../media/image999.png"/><Relationship Id="rId153" Type="http://schemas.openxmlformats.org/officeDocument/2006/relationships/image" Target="../media/image1017.png"/><Relationship Id="rId174" Type="http://schemas.openxmlformats.org/officeDocument/2006/relationships/image" Target="../media/image684.png"/><Relationship Id="rId179" Type="http://schemas.openxmlformats.org/officeDocument/2006/relationships/image" Target="../media/image575.png"/><Relationship Id="rId15" Type="http://schemas.openxmlformats.org/officeDocument/2006/relationships/image" Target="../media/image893.png"/><Relationship Id="rId36" Type="http://schemas.openxmlformats.org/officeDocument/2006/relationships/image" Target="../media/image908.png"/><Relationship Id="rId57" Type="http://schemas.openxmlformats.org/officeDocument/2006/relationships/image" Target="../media/image929.png"/><Relationship Id="rId106" Type="http://schemas.openxmlformats.org/officeDocument/2006/relationships/image" Target="../media/image975.png"/><Relationship Id="rId127" Type="http://schemas.openxmlformats.org/officeDocument/2006/relationships/image" Target="../media/image994.png"/><Relationship Id="rId10" Type="http://schemas.openxmlformats.org/officeDocument/2006/relationships/image" Target="../media/image888.png"/><Relationship Id="rId31" Type="http://schemas.openxmlformats.org/officeDocument/2006/relationships/image" Target="../media/image905.png"/><Relationship Id="rId52" Type="http://schemas.openxmlformats.org/officeDocument/2006/relationships/image" Target="../media/image924.png"/><Relationship Id="rId73" Type="http://schemas.openxmlformats.org/officeDocument/2006/relationships/image" Target="../media/image944.png"/><Relationship Id="rId78" Type="http://schemas.openxmlformats.org/officeDocument/2006/relationships/image" Target="../media/image948.png"/><Relationship Id="rId94" Type="http://schemas.openxmlformats.org/officeDocument/2006/relationships/image" Target="../media/image963.png"/><Relationship Id="rId99" Type="http://schemas.openxmlformats.org/officeDocument/2006/relationships/image" Target="../media/image968.png"/><Relationship Id="rId101" Type="http://schemas.openxmlformats.org/officeDocument/2006/relationships/image" Target="../media/image970.png"/><Relationship Id="rId122" Type="http://schemas.openxmlformats.org/officeDocument/2006/relationships/image" Target="../media/image989.png"/><Relationship Id="rId143" Type="http://schemas.openxmlformats.org/officeDocument/2006/relationships/image" Target="../media/image1009.png"/><Relationship Id="rId148" Type="http://schemas.openxmlformats.org/officeDocument/2006/relationships/image" Target="../media/image1012.png"/><Relationship Id="rId164" Type="http://schemas.openxmlformats.org/officeDocument/2006/relationships/image" Target="../media/image1024.png"/><Relationship Id="rId169" Type="http://schemas.openxmlformats.org/officeDocument/2006/relationships/image" Target="../media/image1028.png"/><Relationship Id="rId4" Type="http://schemas.openxmlformats.org/officeDocument/2006/relationships/image" Target="../media/image883.png"/><Relationship Id="rId9" Type="http://schemas.openxmlformats.org/officeDocument/2006/relationships/image" Target="../media/image887.png"/><Relationship Id="rId180" Type="http://schemas.openxmlformats.org/officeDocument/2006/relationships/image" Target="../media/image1030.png"/><Relationship Id="rId26" Type="http://schemas.openxmlformats.org/officeDocument/2006/relationships/image" Target="../media/image901.png"/><Relationship Id="rId47" Type="http://schemas.openxmlformats.org/officeDocument/2006/relationships/image" Target="../media/image919.png"/><Relationship Id="rId68" Type="http://schemas.openxmlformats.org/officeDocument/2006/relationships/image" Target="../media/image939.png"/><Relationship Id="rId89" Type="http://schemas.openxmlformats.org/officeDocument/2006/relationships/image" Target="../media/image959.png"/><Relationship Id="rId112" Type="http://schemas.openxmlformats.org/officeDocument/2006/relationships/image" Target="../media/image979.png"/><Relationship Id="rId133" Type="http://schemas.openxmlformats.org/officeDocument/2006/relationships/image" Target="../media/image1000.png"/><Relationship Id="rId154" Type="http://schemas.openxmlformats.org/officeDocument/2006/relationships/image" Target="../media/image1018.png"/><Relationship Id="rId175" Type="http://schemas.openxmlformats.org/officeDocument/2006/relationships/image" Target="../media/image1029.png"/><Relationship Id="rId16" Type="http://schemas.openxmlformats.org/officeDocument/2006/relationships/image" Target="../media/image894.png"/><Relationship Id="rId37" Type="http://schemas.openxmlformats.org/officeDocument/2006/relationships/image" Target="../media/image909.png"/><Relationship Id="rId58" Type="http://schemas.openxmlformats.org/officeDocument/2006/relationships/image" Target="../media/image930.png"/><Relationship Id="rId79" Type="http://schemas.openxmlformats.org/officeDocument/2006/relationships/image" Target="../media/image949.png"/><Relationship Id="rId102" Type="http://schemas.openxmlformats.org/officeDocument/2006/relationships/image" Target="../media/image971.png"/><Relationship Id="rId123" Type="http://schemas.openxmlformats.org/officeDocument/2006/relationships/image" Target="../media/image990.png"/><Relationship Id="rId144" Type="http://schemas.openxmlformats.org/officeDocument/2006/relationships/image" Target="../media/image376.png"/><Relationship Id="rId90" Type="http://schemas.openxmlformats.org/officeDocument/2006/relationships/image" Target="../media/image960.png"/><Relationship Id="rId165" Type="http://schemas.openxmlformats.org/officeDocument/2006/relationships/image" Target="../media/image531.png"/><Relationship Id="rId27" Type="http://schemas.openxmlformats.org/officeDocument/2006/relationships/image" Target="../media/image902.png"/><Relationship Id="rId48" Type="http://schemas.openxmlformats.org/officeDocument/2006/relationships/image" Target="../media/image920.png"/><Relationship Id="rId69" Type="http://schemas.openxmlformats.org/officeDocument/2006/relationships/image" Target="../media/image940.png"/><Relationship Id="rId113" Type="http://schemas.openxmlformats.org/officeDocument/2006/relationships/image" Target="../media/image980.png"/><Relationship Id="rId134" Type="http://schemas.openxmlformats.org/officeDocument/2006/relationships/image" Target="../media/image1001.png"/><Relationship Id="rId80" Type="http://schemas.openxmlformats.org/officeDocument/2006/relationships/image" Target="../media/image950.png"/><Relationship Id="rId155" Type="http://schemas.openxmlformats.org/officeDocument/2006/relationships/image" Target="../media/image379.png"/><Relationship Id="rId176" Type="http://schemas.openxmlformats.org/officeDocument/2006/relationships/image" Target="../media/image579.png"/><Relationship Id="rId17" Type="http://schemas.openxmlformats.org/officeDocument/2006/relationships/image" Target="../media/image694.png"/><Relationship Id="rId38" Type="http://schemas.openxmlformats.org/officeDocument/2006/relationships/image" Target="../media/image910.png"/><Relationship Id="rId59" Type="http://schemas.openxmlformats.org/officeDocument/2006/relationships/image" Target="../media/image931.png"/><Relationship Id="rId103" Type="http://schemas.openxmlformats.org/officeDocument/2006/relationships/image" Target="../media/image972.png"/><Relationship Id="rId124" Type="http://schemas.openxmlformats.org/officeDocument/2006/relationships/image" Target="../media/image991.png"/><Relationship Id="rId70" Type="http://schemas.openxmlformats.org/officeDocument/2006/relationships/image" Target="../media/image941.png"/><Relationship Id="rId91" Type="http://schemas.openxmlformats.org/officeDocument/2006/relationships/image" Target="../media/image961.png"/><Relationship Id="rId145" Type="http://schemas.openxmlformats.org/officeDocument/2006/relationships/image" Target="../media/image381.png"/><Relationship Id="rId166" Type="http://schemas.openxmlformats.org/officeDocument/2006/relationships/image" Target="../media/image1025.png"/><Relationship Id="rId1" Type="http://schemas.openxmlformats.org/officeDocument/2006/relationships/slideLayout" Target="../slideLayouts/slideLayout26.xml"/><Relationship Id="rId28" Type="http://schemas.openxmlformats.org/officeDocument/2006/relationships/image" Target="../media/image903.png"/><Relationship Id="rId49" Type="http://schemas.openxmlformats.org/officeDocument/2006/relationships/image" Target="../media/image921.png"/><Relationship Id="rId114" Type="http://schemas.openxmlformats.org/officeDocument/2006/relationships/image" Target="../media/image981.png"/></Relationships>
</file>

<file path=ppt/slides/_rels/slide28.xml.rels><?xml version="1.0" encoding="UTF-8" standalone="yes"?>
<Relationships xmlns="http://schemas.openxmlformats.org/package/2006/relationships"><Relationship Id="rId8" Type="http://schemas.openxmlformats.org/officeDocument/2006/relationships/image" Target="../media/image1033.png"/><Relationship Id="rId3" Type="http://schemas.openxmlformats.org/officeDocument/2006/relationships/hyperlink" Target="https://github.com/cncf/cnf-testbed" TargetMode="External"/><Relationship Id="rId7" Type="http://schemas.openxmlformats.org/officeDocument/2006/relationships/image" Target="../media/image1032.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1031.png"/><Relationship Id="rId11" Type="http://schemas.openxmlformats.org/officeDocument/2006/relationships/image" Target="../media/image1036.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1035.png"/><Relationship Id="rId4" Type="http://schemas.openxmlformats.org/officeDocument/2006/relationships/hyperlink" Target="https://www.packet.com/cnf" TargetMode="External"/><Relationship Id="rId9" Type="http://schemas.openxmlformats.org/officeDocument/2006/relationships/image" Target="../media/image1034.png"/></Relationships>
</file>

<file path=ppt/slides/_rels/slide29.xml.rels><?xml version="1.0" encoding="UTF-8" standalone="yes"?>
<Relationships xmlns="http://schemas.openxmlformats.org/package/2006/relationships"><Relationship Id="rId3" Type="http://schemas.openxmlformats.org/officeDocument/2006/relationships/hyperlink" Target="https://kubecon.io/" TargetMode="External"/><Relationship Id="rId7" Type="http://schemas.openxmlformats.org/officeDocument/2006/relationships/image" Target="../media/image1038.png"/><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s://events.linuxfoundation.org/kubecon-cloudnativecon-europe/" TargetMode="External"/><Relationship Id="rId5" Type="http://schemas.openxmlformats.org/officeDocument/2006/relationships/image" Target="../media/image1037.png"/><Relationship Id="rId4" Type="http://schemas.openxmlformats.org/officeDocument/2006/relationships/hyperlink" Target="https://events.linuxfoundation.org/kubecon-cloudnativecon-north-america/" TargetMode="External"/></Relationships>
</file>

<file path=ppt/slides/_rels/slide3.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21" Type="http://schemas.openxmlformats.org/officeDocument/2006/relationships/image" Target="../media/image64.png"/><Relationship Id="rId34" Type="http://schemas.openxmlformats.org/officeDocument/2006/relationships/image" Target="../media/image77.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2" Type="http://schemas.openxmlformats.org/officeDocument/2006/relationships/notesSlide" Target="../notesSlides/notesSlide3.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8" Type="http://schemas.openxmlformats.org/officeDocument/2006/relationships/image" Target="../media/image51.png"/><Relationship Id="rId3" Type="http://schemas.openxmlformats.org/officeDocument/2006/relationships/image" Target="../media/image46.png"/></Relationships>
</file>

<file path=ppt/slides/_rels/slide30.xml.rels><?xml version="1.0" encoding="UTF-8" standalone="yes"?>
<Relationships xmlns="http://schemas.openxmlformats.org/package/2006/relationships"><Relationship Id="rId3" Type="http://schemas.openxmlformats.org/officeDocument/2006/relationships/image" Target="../media/image1039.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1040.jpe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image" Target="../media/image1043.png"/><Relationship Id="rId4" Type="http://schemas.openxmlformats.org/officeDocument/2006/relationships/image" Target="../media/image1042.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1048.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1047.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1046.png"/><Relationship Id="rId5" Type="http://schemas.openxmlformats.org/officeDocument/2006/relationships/hyperlink" Target="https://www.cncf.io/blog/" TargetMode="External"/><Relationship Id="rId10" Type="http://schemas.openxmlformats.org/officeDocument/2006/relationships/image" Target="../media/image1045.png"/><Relationship Id="rId4" Type="http://schemas.openxmlformats.org/officeDocument/2006/relationships/hyperlink" Target="https://www.cncf.io/community/recorded-events/" TargetMode="External"/><Relationship Id="rId9" Type="http://schemas.openxmlformats.org/officeDocument/2006/relationships/image" Target="../media/image1044.png"/></Relationships>
</file>

<file path=ppt/slides/_rels/slide34.xml.rels><?xml version="1.0" encoding="UTF-8" standalone="yes"?>
<Relationships xmlns="http://schemas.openxmlformats.org/package/2006/relationships"><Relationship Id="rId8" Type="http://schemas.openxmlformats.org/officeDocument/2006/relationships/image" Target="../media/image1051.png"/><Relationship Id="rId3" Type="http://schemas.openxmlformats.org/officeDocument/2006/relationships/hyperlink" Target="https://www.cncf.io/people/ambassadors/" TargetMode="External"/><Relationship Id="rId7" Type="http://schemas.openxmlformats.org/officeDocument/2006/relationships/image" Target="../media/image1050.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1049.png"/><Relationship Id="rId5" Type="http://schemas.openxmlformats.org/officeDocument/2006/relationships/hyperlink" Target="https://www.linuxfoundation.org/membership/" TargetMode="External"/><Relationship Id="rId10" Type="http://schemas.openxmlformats.org/officeDocument/2006/relationships/image" Target="../media/image1044.png"/><Relationship Id="rId4" Type="http://schemas.openxmlformats.org/officeDocument/2006/relationships/hyperlink" Target="https://kubernetes.io/partners/" TargetMode="External"/><Relationship Id="rId9" Type="http://schemas.openxmlformats.org/officeDocument/2006/relationships/image" Target="../media/image1052.png"/></Relationships>
</file>

<file path=ppt/slides/_rels/slide35.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1055.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1054.png"/><Relationship Id="rId17" Type="http://schemas.openxmlformats.org/officeDocument/2006/relationships/image" Target="../media/image1059.png"/><Relationship Id="rId2" Type="http://schemas.openxmlformats.org/officeDocument/2006/relationships/notesSlide" Target="../notesSlides/notesSlide35.xml"/><Relationship Id="rId16" Type="http://schemas.openxmlformats.org/officeDocument/2006/relationships/image" Target="../media/image1058.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1053.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1057.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105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5" Type="http://schemas.openxmlformats.org/officeDocument/2006/relationships/image" Target="../media/image1060.png"/><Relationship Id="rId4" Type="http://schemas.openxmlformats.org/officeDocument/2006/relationships/hyperlink" Target="https://github.com/cncf/foundation/blob/master/webinar-guidelines.m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5" Type="http://schemas.openxmlformats.org/officeDocument/2006/relationships/image" Target="../media/image1061.png"/><Relationship Id="rId4" Type="http://schemas.openxmlformats.org/officeDocument/2006/relationships/hyperlink" Target="https://github.com/cncf/foundation/blob/master/webinar-guidelines.md"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image" Target="../media/image1062.png"/><Relationship Id="rId4" Type="http://schemas.openxmlformats.org/officeDocument/2006/relationships/hyperlink" Target="https://github.com/cncf/foundation/blob/master/webinar-guidelines.m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63.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5" Type="http://schemas.openxmlformats.org/officeDocument/2006/relationships/image" Target="../media/image1064.png"/><Relationship Id="rId4" Type="http://schemas.openxmlformats.org/officeDocument/2006/relationships/hyperlink" Target="https://www.cncf.io/people/end-user-communit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065.png"/><Relationship Id="rId7" Type="http://schemas.openxmlformats.org/officeDocument/2006/relationships/image" Target="../media/image1069.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1068.png"/><Relationship Id="rId5" Type="http://schemas.openxmlformats.org/officeDocument/2006/relationships/image" Target="../media/image1067.png"/><Relationship Id="rId4" Type="http://schemas.openxmlformats.org/officeDocument/2006/relationships/image" Target="../media/image1066.png"/></Relationships>
</file>

<file path=ppt/slides/_rels/slide43.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71.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101.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image" Target="../media/image105.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hyperlink" Target="https://12factor.net/" TargetMode="External"/><Relationship Id="rId7"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72.png"/></Relationships>
</file>

<file path=ppt/slides/_rels/slide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9.png"/><Relationship Id="rId7"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1073.png"/><Relationship Id="rId5"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74.png"/><Relationship Id="rId7"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g"/><Relationship Id="rId9" Type="http://schemas.openxmlformats.org/officeDocument/2006/relationships/image" Target="../media/image105.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8.jpg"/><Relationship Id="rId7"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6.png"/><Relationship Id="rId4" Type="http://schemas.openxmlformats.org/officeDocument/2006/relationships/image" Target="../media/image99.png"/><Relationship Id="rId9" Type="http://schemas.openxmlformats.org/officeDocument/2006/relationships/image" Target="../media/image1075.png"/></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1076.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1077.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1078.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jp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60.xml.rels><?xml version="1.0" encoding="UTF-8" standalone="yes"?>
<Relationships xmlns="http://schemas.openxmlformats.org/package/2006/relationships"><Relationship Id="rId3" Type="http://schemas.openxmlformats.org/officeDocument/2006/relationships/image" Target="../media/image1079.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1080.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62.xml"/><Relationship Id="rId1" Type="http://schemas.openxmlformats.org/officeDocument/2006/relationships/slideLayout" Target="../slideLayouts/slideLayout48.xml"/><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1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371" name="Google Shape;371;p17"/>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126395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1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最终用户社区有140</a:t>
            </a:r>
            <a:r>
              <a:rPr lang="zh-CN" altLang="en-US" dirty="0"/>
              <a:t>多</a:t>
            </a:r>
            <a:r>
              <a:rPr lang="en-US" altLang="zh-CN" dirty="0"/>
              <a:t>家公司</a:t>
            </a:r>
            <a:endParaRPr b="0" i="0" u="none" strike="noStrike" cap="none" dirty="0">
              <a:solidFill>
                <a:srgbClr val="FFFFFF"/>
              </a:solidFill>
              <a:latin typeface="Helvetica Neue"/>
              <a:ea typeface="Helvetica Neue"/>
              <a:cs typeface="Helvetica Neue"/>
              <a:sym typeface="Helvetica Neue"/>
            </a:endParaRPr>
          </a:p>
        </p:txBody>
      </p:sp>
      <p:sp>
        <p:nvSpPr>
          <p:cNvPr id="425" name="Google Shape;425;p19"/>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11 non-public members</a:t>
            </a:r>
            <a:endParaRPr sz="1100" i="1"/>
          </a:p>
        </p:txBody>
      </p:sp>
      <p:pic>
        <p:nvPicPr>
          <p:cNvPr id="426" name="Google Shape;426;p1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222321" y="1366483"/>
            <a:ext cx="398400" cy="236700"/>
          </a:xfrm>
          <a:prstGeom prst="rect">
            <a:avLst/>
          </a:prstGeom>
          <a:noFill/>
          <a:ln>
            <a:noFill/>
          </a:ln>
        </p:spPr>
      </p:pic>
      <p:pic>
        <p:nvPicPr>
          <p:cNvPr id="427" name="Google Shape;427;p1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74965" y="1697823"/>
            <a:ext cx="487500" cy="289800"/>
          </a:xfrm>
          <a:prstGeom prst="rect">
            <a:avLst/>
          </a:prstGeom>
          <a:noFill/>
          <a:ln>
            <a:noFill/>
          </a:ln>
        </p:spPr>
      </p:pic>
      <p:pic>
        <p:nvPicPr>
          <p:cNvPr id="428" name="Google Shape;428;p1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153000" y="4295154"/>
            <a:ext cx="724200" cy="186190"/>
          </a:xfrm>
          <a:prstGeom prst="rect">
            <a:avLst/>
          </a:prstGeom>
          <a:noFill/>
          <a:ln>
            <a:noFill/>
          </a:ln>
        </p:spPr>
      </p:pic>
      <p:pic>
        <p:nvPicPr>
          <p:cNvPr id="429" name="Google Shape;429;p19"/>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93760" y="2532769"/>
            <a:ext cx="438475" cy="260805"/>
          </a:xfrm>
          <a:prstGeom prst="rect">
            <a:avLst/>
          </a:prstGeom>
          <a:noFill/>
          <a:ln>
            <a:noFill/>
          </a:ln>
        </p:spPr>
      </p:pic>
      <p:pic>
        <p:nvPicPr>
          <p:cNvPr id="430" name="Google Shape;430;p1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27341" y="4151875"/>
            <a:ext cx="487465" cy="472750"/>
          </a:xfrm>
          <a:prstGeom prst="rect">
            <a:avLst/>
          </a:prstGeom>
          <a:noFill/>
          <a:ln>
            <a:noFill/>
          </a:ln>
        </p:spPr>
      </p:pic>
      <p:pic>
        <p:nvPicPr>
          <p:cNvPr id="431" name="Google Shape;431;p1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078269" y="4248268"/>
            <a:ext cx="363750" cy="279963"/>
          </a:xfrm>
          <a:prstGeom prst="rect">
            <a:avLst/>
          </a:prstGeom>
          <a:noFill/>
          <a:ln>
            <a:noFill/>
          </a:ln>
        </p:spPr>
      </p:pic>
      <p:pic>
        <p:nvPicPr>
          <p:cNvPr id="432" name="Google Shape;432;p19" descr="Screen Shot 2017-10-26 at 10.05.32 AM.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804393" y="4307465"/>
            <a:ext cx="724200" cy="161569"/>
          </a:xfrm>
          <a:prstGeom prst="rect">
            <a:avLst/>
          </a:prstGeom>
          <a:noFill/>
          <a:ln>
            <a:noFill/>
          </a:ln>
        </p:spPr>
      </p:pic>
      <p:pic>
        <p:nvPicPr>
          <p:cNvPr id="433" name="Google Shape;433;p19" descr="logo_ticketmaster-300x184.png"/>
          <p:cNvPicPr preferRelativeResize="0"/>
          <p:nvPr/>
        </p:nvPicPr>
        <p:blipFill rotWithShape="1">
          <a:blip r:embed="rId10" cstate="print">
            <a:alphaModFix/>
            <a:extLst>
              <a:ext uri="{28A0092B-C50C-407E-A947-70E740481C1C}">
                <a14:useLocalDpi xmlns:a14="http://schemas.microsoft.com/office/drawing/2010/main"/>
              </a:ext>
            </a:extLst>
          </a:blip>
          <a:srcRect t="25629" b="31156"/>
          <a:stretch/>
        </p:blipFill>
        <p:spPr>
          <a:xfrm>
            <a:off x="2294225" y="3823119"/>
            <a:ext cx="724200" cy="186000"/>
          </a:xfrm>
          <a:prstGeom prst="rect">
            <a:avLst/>
          </a:prstGeom>
          <a:noFill/>
          <a:ln>
            <a:noFill/>
          </a:ln>
        </p:spPr>
      </p:pic>
      <p:pic>
        <p:nvPicPr>
          <p:cNvPr id="434" name="Google Shape;434;p19"/>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67470" y="3421642"/>
            <a:ext cx="487450" cy="164372"/>
          </a:xfrm>
          <a:prstGeom prst="rect">
            <a:avLst/>
          </a:prstGeom>
          <a:noFill/>
          <a:ln>
            <a:noFill/>
          </a:ln>
        </p:spPr>
      </p:pic>
      <p:pic>
        <p:nvPicPr>
          <p:cNvPr id="435" name="Google Shape;435;p1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5543" y="3366964"/>
            <a:ext cx="403200" cy="273727"/>
          </a:xfrm>
          <a:prstGeom prst="rect">
            <a:avLst/>
          </a:prstGeom>
          <a:noFill/>
          <a:ln>
            <a:noFill/>
          </a:ln>
        </p:spPr>
      </p:pic>
      <p:pic>
        <p:nvPicPr>
          <p:cNvPr id="436" name="Google Shape;436;p19"/>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85438" y="2184467"/>
            <a:ext cx="487500" cy="173961"/>
          </a:xfrm>
          <a:prstGeom prst="rect">
            <a:avLst/>
          </a:prstGeom>
          <a:noFill/>
          <a:ln>
            <a:noFill/>
          </a:ln>
        </p:spPr>
      </p:pic>
      <p:pic>
        <p:nvPicPr>
          <p:cNvPr id="437" name="Google Shape;437;p19"/>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310739" y="2185819"/>
            <a:ext cx="487500" cy="171258"/>
          </a:xfrm>
          <a:prstGeom prst="rect">
            <a:avLst/>
          </a:prstGeom>
          <a:noFill/>
          <a:ln>
            <a:noFill/>
          </a:ln>
        </p:spPr>
      </p:pic>
      <p:pic>
        <p:nvPicPr>
          <p:cNvPr id="438" name="Google Shape;438;p1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949086" y="3414102"/>
            <a:ext cx="549900" cy="179452"/>
          </a:xfrm>
          <a:prstGeom prst="rect">
            <a:avLst/>
          </a:prstGeom>
          <a:noFill/>
          <a:ln>
            <a:noFill/>
          </a:ln>
        </p:spPr>
      </p:pic>
      <p:pic>
        <p:nvPicPr>
          <p:cNvPr id="439" name="Google Shape;439;p1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729662" y="4317254"/>
            <a:ext cx="549900" cy="141991"/>
          </a:xfrm>
          <a:prstGeom prst="rect">
            <a:avLst/>
          </a:prstGeom>
          <a:noFill/>
          <a:ln>
            <a:noFill/>
          </a:ln>
        </p:spPr>
      </p:pic>
      <p:pic>
        <p:nvPicPr>
          <p:cNvPr id="440" name="Google Shape;440;p1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34058" y="2960201"/>
            <a:ext cx="487500" cy="222649"/>
          </a:xfrm>
          <a:prstGeom prst="rect">
            <a:avLst/>
          </a:prstGeom>
          <a:noFill/>
          <a:ln>
            <a:noFill/>
          </a:ln>
        </p:spPr>
      </p:pic>
      <p:pic>
        <p:nvPicPr>
          <p:cNvPr id="441" name="Google Shape;441;p1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740607" y="2995958"/>
            <a:ext cx="487500" cy="151136"/>
          </a:xfrm>
          <a:prstGeom prst="rect">
            <a:avLst/>
          </a:prstGeom>
          <a:noFill/>
          <a:ln>
            <a:noFill/>
          </a:ln>
        </p:spPr>
      </p:pic>
      <p:pic>
        <p:nvPicPr>
          <p:cNvPr id="442" name="Google Shape;442;p1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513331" y="3426224"/>
            <a:ext cx="578425" cy="155208"/>
          </a:xfrm>
          <a:prstGeom prst="rect">
            <a:avLst/>
          </a:prstGeom>
          <a:noFill/>
          <a:ln>
            <a:noFill/>
          </a:ln>
        </p:spPr>
      </p:pic>
      <p:pic>
        <p:nvPicPr>
          <p:cNvPr id="443" name="Google Shape;443;p1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89456" y="3444652"/>
            <a:ext cx="657300" cy="118352"/>
          </a:xfrm>
          <a:prstGeom prst="rect">
            <a:avLst/>
          </a:prstGeom>
          <a:noFill/>
          <a:ln>
            <a:noFill/>
          </a:ln>
        </p:spPr>
      </p:pic>
      <p:pic>
        <p:nvPicPr>
          <p:cNvPr id="444" name="Google Shape;444;p1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6227913" y="3292185"/>
            <a:ext cx="487477" cy="423286"/>
          </a:xfrm>
          <a:prstGeom prst="rect">
            <a:avLst/>
          </a:prstGeom>
          <a:noFill/>
          <a:ln>
            <a:noFill/>
          </a:ln>
        </p:spPr>
      </p:pic>
      <p:pic>
        <p:nvPicPr>
          <p:cNvPr id="445" name="Google Shape;445;p1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460138" y="2116665"/>
            <a:ext cx="403200" cy="309565"/>
          </a:xfrm>
          <a:prstGeom prst="rect">
            <a:avLst/>
          </a:prstGeom>
          <a:noFill/>
          <a:ln>
            <a:noFill/>
          </a:ln>
        </p:spPr>
      </p:pic>
      <p:pic>
        <p:nvPicPr>
          <p:cNvPr id="446" name="Google Shape;446;p19"/>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1663258" y="3847368"/>
            <a:ext cx="549900" cy="137503"/>
          </a:xfrm>
          <a:prstGeom prst="rect">
            <a:avLst/>
          </a:prstGeom>
          <a:noFill/>
          <a:ln>
            <a:noFill/>
          </a:ln>
        </p:spPr>
      </p:pic>
      <p:pic>
        <p:nvPicPr>
          <p:cNvPr id="447" name="Google Shape;447;p1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678228" y="1409995"/>
            <a:ext cx="487476" cy="149677"/>
          </a:xfrm>
          <a:prstGeom prst="rect">
            <a:avLst/>
          </a:prstGeom>
          <a:noFill/>
          <a:ln>
            <a:noFill/>
          </a:ln>
        </p:spPr>
      </p:pic>
      <p:pic>
        <p:nvPicPr>
          <p:cNvPr id="448" name="Google Shape;448;p1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517060" y="1752541"/>
            <a:ext cx="487500" cy="180363"/>
          </a:xfrm>
          <a:prstGeom prst="rect">
            <a:avLst/>
          </a:prstGeom>
          <a:noFill/>
          <a:ln>
            <a:noFill/>
          </a:ln>
        </p:spPr>
      </p:pic>
      <p:pic>
        <p:nvPicPr>
          <p:cNvPr id="449" name="Google Shape;449;p1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930142" y="3846398"/>
            <a:ext cx="778500" cy="139443"/>
          </a:xfrm>
          <a:prstGeom prst="rect">
            <a:avLst/>
          </a:prstGeom>
          <a:noFill/>
          <a:ln>
            <a:noFill/>
          </a:ln>
        </p:spPr>
      </p:pic>
      <p:pic>
        <p:nvPicPr>
          <p:cNvPr id="450" name="Google Shape;450;p1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115875" y="4291168"/>
            <a:ext cx="487449" cy="194162"/>
          </a:xfrm>
          <a:prstGeom prst="rect">
            <a:avLst/>
          </a:prstGeom>
          <a:noFill/>
          <a:ln>
            <a:noFill/>
          </a:ln>
        </p:spPr>
      </p:pic>
      <p:pic>
        <p:nvPicPr>
          <p:cNvPr id="451" name="Google Shape;451;p19"/>
          <p:cNvPicPr preferRelativeResize="0"/>
          <p:nvPr/>
        </p:nvPicPr>
        <p:blipFill rotWithShape="1">
          <a:blip r:embed="rId28" cstate="print">
            <a:alphaModFix/>
            <a:extLst>
              <a:ext uri="{28A0092B-C50C-407E-A947-70E740481C1C}">
                <a14:useLocalDpi xmlns:a14="http://schemas.microsoft.com/office/drawing/2010/main"/>
              </a:ext>
            </a:extLst>
          </a:blip>
          <a:srcRect l="16811" t="17367" r="15725" b="16847"/>
          <a:stretch/>
        </p:blipFill>
        <p:spPr>
          <a:xfrm>
            <a:off x="7387763" y="2879974"/>
            <a:ext cx="324750" cy="383103"/>
          </a:xfrm>
          <a:prstGeom prst="rect">
            <a:avLst/>
          </a:prstGeom>
          <a:noFill/>
          <a:ln>
            <a:noFill/>
          </a:ln>
        </p:spPr>
      </p:pic>
      <p:pic>
        <p:nvPicPr>
          <p:cNvPr id="452" name="Google Shape;452;p1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4986995" y="3008362"/>
            <a:ext cx="621000" cy="126327"/>
          </a:xfrm>
          <a:prstGeom prst="rect">
            <a:avLst/>
          </a:prstGeom>
          <a:noFill/>
          <a:ln>
            <a:noFill/>
          </a:ln>
        </p:spPr>
      </p:pic>
      <p:pic>
        <p:nvPicPr>
          <p:cNvPr id="453" name="Google Shape;453;p1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489553" y="4303129"/>
            <a:ext cx="778500" cy="170240"/>
          </a:xfrm>
          <a:prstGeom prst="rect">
            <a:avLst/>
          </a:prstGeom>
          <a:noFill/>
          <a:ln>
            <a:noFill/>
          </a:ln>
        </p:spPr>
      </p:pic>
      <p:pic>
        <p:nvPicPr>
          <p:cNvPr id="454" name="Google Shape;454;p1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639967" y="1393999"/>
            <a:ext cx="549900" cy="181669"/>
          </a:xfrm>
          <a:prstGeom prst="rect">
            <a:avLst/>
          </a:prstGeom>
          <a:noFill/>
          <a:ln>
            <a:noFill/>
          </a:ln>
        </p:spPr>
      </p:pic>
      <p:pic>
        <p:nvPicPr>
          <p:cNvPr id="455" name="Google Shape;455;p19"/>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1975634" y="3359134"/>
            <a:ext cx="403200" cy="289388"/>
          </a:xfrm>
          <a:prstGeom prst="rect">
            <a:avLst/>
          </a:prstGeom>
          <a:noFill/>
          <a:ln>
            <a:noFill/>
          </a:ln>
        </p:spPr>
      </p:pic>
      <p:pic>
        <p:nvPicPr>
          <p:cNvPr id="456" name="Google Shape;456;p19"/>
          <p:cNvPicPr preferRelativeResize="0"/>
          <p:nvPr/>
        </p:nvPicPr>
        <p:blipFill>
          <a:blip r:embed="rId33">
            <a:alphaModFix/>
          </a:blip>
          <a:stretch>
            <a:fillRect/>
          </a:stretch>
        </p:blipFill>
        <p:spPr>
          <a:xfrm>
            <a:off x="2469122" y="4315051"/>
            <a:ext cx="757150" cy="146397"/>
          </a:xfrm>
          <a:prstGeom prst="rect">
            <a:avLst/>
          </a:prstGeom>
          <a:noFill/>
          <a:ln>
            <a:noFill/>
          </a:ln>
        </p:spPr>
      </p:pic>
      <p:pic>
        <p:nvPicPr>
          <p:cNvPr id="457" name="Google Shape;457;p1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019680" y="1720720"/>
            <a:ext cx="398400" cy="244005"/>
          </a:xfrm>
          <a:prstGeom prst="rect">
            <a:avLst/>
          </a:prstGeom>
          <a:noFill/>
          <a:ln>
            <a:noFill/>
          </a:ln>
        </p:spPr>
      </p:pic>
      <p:pic>
        <p:nvPicPr>
          <p:cNvPr id="458" name="Google Shape;458;p1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698492" y="1383007"/>
            <a:ext cx="403200" cy="203653"/>
          </a:xfrm>
          <a:prstGeom prst="rect">
            <a:avLst/>
          </a:prstGeom>
          <a:noFill/>
          <a:ln>
            <a:noFill/>
          </a:ln>
        </p:spPr>
      </p:pic>
      <p:pic>
        <p:nvPicPr>
          <p:cNvPr id="459" name="Google Shape;459;p1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6" y="2191207"/>
            <a:ext cx="697800" cy="160483"/>
          </a:xfrm>
          <a:prstGeom prst="rect">
            <a:avLst/>
          </a:prstGeom>
          <a:noFill/>
          <a:ln>
            <a:noFill/>
          </a:ln>
        </p:spPr>
      </p:pic>
      <p:pic>
        <p:nvPicPr>
          <p:cNvPr id="460" name="Google Shape;460;p1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836104" y="3437663"/>
            <a:ext cx="778500" cy="132329"/>
          </a:xfrm>
          <a:prstGeom prst="rect">
            <a:avLst/>
          </a:prstGeom>
          <a:noFill/>
          <a:ln>
            <a:noFill/>
          </a:ln>
        </p:spPr>
      </p:pic>
      <p:pic>
        <p:nvPicPr>
          <p:cNvPr id="461" name="Google Shape;461;p1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516537" y="3856356"/>
            <a:ext cx="578425" cy="119526"/>
          </a:xfrm>
          <a:prstGeom prst="rect">
            <a:avLst/>
          </a:prstGeom>
          <a:noFill/>
          <a:ln>
            <a:noFill/>
          </a:ln>
        </p:spPr>
      </p:pic>
      <p:pic>
        <p:nvPicPr>
          <p:cNvPr id="462" name="Google Shape;462;p1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24502" y="2967962"/>
            <a:ext cx="549900" cy="207128"/>
          </a:xfrm>
          <a:prstGeom prst="rect">
            <a:avLst/>
          </a:prstGeom>
          <a:noFill/>
          <a:ln>
            <a:noFill/>
          </a:ln>
        </p:spPr>
      </p:pic>
      <p:pic>
        <p:nvPicPr>
          <p:cNvPr id="463" name="Google Shape;463;p19" descr="C1_Core_NG_RGB_R-01.png"/>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60525" y="1394233"/>
            <a:ext cx="438600" cy="181200"/>
          </a:xfrm>
          <a:prstGeom prst="rect">
            <a:avLst/>
          </a:prstGeom>
          <a:noFill/>
          <a:ln>
            <a:noFill/>
          </a:ln>
        </p:spPr>
      </p:pic>
      <p:pic>
        <p:nvPicPr>
          <p:cNvPr id="464" name="Google Shape;464;p1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436244" y="966513"/>
            <a:ext cx="549900" cy="327097"/>
          </a:xfrm>
          <a:prstGeom prst="rect">
            <a:avLst/>
          </a:prstGeom>
          <a:noFill/>
          <a:ln>
            <a:noFill/>
          </a:ln>
        </p:spPr>
      </p:pic>
      <p:pic>
        <p:nvPicPr>
          <p:cNvPr id="465" name="Google Shape;465;p1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8575" y="1020383"/>
            <a:ext cx="324750" cy="219357"/>
          </a:xfrm>
          <a:prstGeom prst="rect">
            <a:avLst/>
          </a:prstGeom>
          <a:noFill/>
          <a:ln>
            <a:noFill/>
          </a:ln>
        </p:spPr>
      </p:pic>
      <p:pic>
        <p:nvPicPr>
          <p:cNvPr id="466" name="Google Shape;466;p1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106419" y="1044109"/>
            <a:ext cx="324751" cy="171906"/>
          </a:xfrm>
          <a:prstGeom prst="rect">
            <a:avLst/>
          </a:prstGeom>
          <a:noFill/>
          <a:ln>
            <a:noFill/>
          </a:ln>
        </p:spPr>
      </p:pic>
      <p:pic>
        <p:nvPicPr>
          <p:cNvPr id="467" name="Google Shape;467;p1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858949" y="1084583"/>
            <a:ext cx="620975" cy="90957"/>
          </a:xfrm>
          <a:prstGeom prst="rect">
            <a:avLst/>
          </a:prstGeom>
          <a:noFill/>
          <a:ln>
            <a:noFill/>
          </a:ln>
        </p:spPr>
      </p:pic>
      <p:pic>
        <p:nvPicPr>
          <p:cNvPr id="468" name="Google Shape;468;p19"/>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25794" y="980770"/>
            <a:ext cx="487475" cy="298583"/>
          </a:xfrm>
          <a:prstGeom prst="rect">
            <a:avLst/>
          </a:prstGeom>
          <a:noFill/>
          <a:ln>
            <a:noFill/>
          </a:ln>
        </p:spPr>
      </p:pic>
      <p:pic>
        <p:nvPicPr>
          <p:cNvPr id="469" name="Google Shape;469;p1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551444" y="1054501"/>
            <a:ext cx="487500" cy="151122"/>
          </a:xfrm>
          <a:prstGeom prst="rect">
            <a:avLst/>
          </a:prstGeom>
          <a:noFill/>
          <a:ln>
            <a:noFill/>
          </a:ln>
        </p:spPr>
      </p:pic>
      <p:pic>
        <p:nvPicPr>
          <p:cNvPr id="470" name="Google Shape;470;p1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81374" y="1068446"/>
            <a:ext cx="657300" cy="123232"/>
          </a:xfrm>
          <a:prstGeom prst="rect">
            <a:avLst/>
          </a:prstGeom>
          <a:noFill/>
          <a:ln>
            <a:noFill/>
          </a:ln>
        </p:spPr>
      </p:pic>
      <p:pic>
        <p:nvPicPr>
          <p:cNvPr id="471" name="Google Shape;471;p1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19754" y="1390651"/>
            <a:ext cx="621000" cy="188365"/>
          </a:xfrm>
          <a:prstGeom prst="rect">
            <a:avLst/>
          </a:prstGeom>
          <a:noFill/>
          <a:ln>
            <a:noFill/>
          </a:ln>
        </p:spPr>
      </p:pic>
      <p:pic>
        <p:nvPicPr>
          <p:cNvPr id="472" name="Google Shape;472;p1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878148" y="973837"/>
            <a:ext cx="268496" cy="312451"/>
          </a:xfrm>
          <a:prstGeom prst="rect">
            <a:avLst/>
          </a:prstGeom>
          <a:noFill/>
          <a:ln>
            <a:noFill/>
          </a:ln>
        </p:spPr>
      </p:pic>
      <p:pic>
        <p:nvPicPr>
          <p:cNvPr id="473" name="Google Shape;473;p1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207973" y="992582"/>
            <a:ext cx="549900" cy="274960"/>
          </a:xfrm>
          <a:prstGeom prst="rect">
            <a:avLst/>
          </a:prstGeom>
          <a:noFill/>
          <a:ln>
            <a:noFill/>
          </a:ln>
        </p:spPr>
      </p:pic>
      <p:pic>
        <p:nvPicPr>
          <p:cNvPr id="474" name="Google Shape;474;p19"/>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4580601" y="3813555"/>
            <a:ext cx="268475" cy="205128"/>
          </a:xfrm>
          <a:prstGeom prst="rect">
            <a:avLst/>
          </a:prstGeom>
          <a:noFill/>
          <a:ln>
            <a:noFill/>
          </a:ln>
        </p:spPr>
      </p:pic>
      <p:pic>
        <p:nvPicPr>
          <p:cNvPr id="475" name="Google Shape;475;p1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755865" y="1425996"/>
            <a:ext cx="657300" cy="117675"/>
          </a:xfrm>
          <a:prstGeom prst="rect">
            <a:avLst/>
          </a:prstGeom>
          <a:noFill/>
          <a:ln>
            <a:noFill/>
          </a:ln>
        </p:spPr>
      </p:pic>
      <p:pic>
        <p:nvPicPr>
          <p:cNvPr id="476" name="Google Shape;476;p1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794909" y="2103106"/>
            <a:ext cx="549900" cy="336683"/>
          </a:xfrm>
          <a:prstGeom prst="rect">
            <a:avLst/>
          </a:prstGeom>
          <a:noFill/>
          <a:ln>
            <a:noFill/>
          </a:ln>
        </p:spPr>
      </p:pic>
      <p:pic>
        <p:nvPicPr>
          <p:cNvPr id="477" name="Google Shape;477;p19"/>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558864" y="2962005"/>
            <a:ext cx="268475" cy="219042"/>
          </a:xfrm>
          <a:prstGeom prst="rect">
            <a:avLst/>
          </a:prstGeom>
          <a:noFill/>
          <a:ln>
            <a:noFill/>
          </a:ln>
        </p:spPr>
      </p:pic>
      <p:pic>
        <p:nvPicPr>
          <p:cNvPr id="478" name="Google Shape;478;p1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158078" y="1750923"/>
            <a:ext cx="487450" cy="183600"/>
          </a:xfrm>
          <a:prstGeom prst="rect">
            <a:avLst/>
          </a:prstGeom>
          <a:noFill/>
          <a:ln>
            <a:noFill/>
          </a:ln>
        </p:spPr>
      </p:pic>
      <p:pic>
        <p:nvPicPr>
          <p:cNvPr id="479" name="Google Shape;479;p1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502412" y="1660848"/>
            <a:ext cx="363750" cy="363750"/>
          </a:xfrm>
          <a:prstGeom prst="rect">
            <a:avLst/>
          </a:prstGeom>
          <a:noFill/>
          <a:ln>
            <a:noFill/>
          </a:ln>
        </p:spPr>
      </p:pic>
      <p:pic>
        <p:nvPicPr>
          <p:cNvPr id="480" name="Google Shape;480;p1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74225" y="1715568"/>
            <a:ext cx="778500" cy="254310"/>
          </a:xfrm>
          <a:prstGeom prst="rect">
            <a:avLst/>
          </a:prstGeom>
          <a:noFill/>
          <a:ln>
            <a:noFill/>
          </a:ln>
        </p:spPr>
      </p:pic>
      <p:pic>
        <p:nvPicPr>
          <p:cNvPr id="481" name="Google Shape;481;p1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031862" y="1408467"/>
            <a:ext cx="487475" cy="152732"/>
          </a:xfrm>
          <a:prstGeom prst="rect">
            <a:avLst/>
          </a:prstGeom>
          <a:noFill/>
          <a:ln>
            <a:noFill/>
          </a:ln>
        </p:spPr>
      </p:pic>
      <p:pic>
        <p:nvPicPr>
          <p:cNvPr id="482" name="Google Shape;482;p1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904893" y="3864807"/>
            <a:ext cx="962012" cy="102625"/>
          </a:xfrm>
          <a:prstGeom prst="rect">
            <a:avLst/>
          </a:prstGeom>
          <a:noFill/>
          <a:ln>
            <a:noFill/>
          </a:ln>
        </p:spPr>
      </p:pic>
      <p:pic>
        <p:nvPicPr>
          <p:cNvPr id="483" name="Google Shape;483;p1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310496" y="1330696"/>
            <a:ext cx="324740" cy="308275"/>
          </a:xfrm>
          <a:prstGeom prst="rect">
            <a:avLst/>
          </a:prstGeom>
          <a:noFill/>
          <a:ln>
            <a:noFill/>
          </a:ln>
        </p:spPr>
      </p:pic>
      <p:pic>
        <p:nvPicPr>
          <p:cNvPr id="484" name="Google Shape;484;p1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286333" y="1422731"/>
            <a:ext cx="621000" cy="124204"/>
          </a:xfrm>
          <a:prstGeom prst="rect">
            <a:avLst/>
          </a:prstGeom>
          <a:noFill/>
          <a:ln>
            <a:noFill/>
          </a:ln>
        </p:spPr>
      </p:pic>
      <p:pic>
        <p:nvPicPr>
          <p:cNvPr id="485" name="Google Shape;485;p1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936927" y="3025668"/>
            <a:ext cx="724200" cy="91716"/>
          </a:xfrm>
          <a:prstGeom prst="rect">
            <a:avLst/>
          </a:prstGeom>
          <a:noFill/>
          <a:ln>
            <a:noFill/>
          </a:ln>
        </p:spPr>
      </p:pic>
      <p:pic>
        <p:nvPicPr>
          <p:cNvPr id="486" name="Google Shape;486;p1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878559" y="3829187"/>
            <a:ext cx="620975" cy="173865"/>
          </a:xfrm>
          <a:prstGeom prst="rect">
            <a:avLst/>
          </a:prstGeom>
          <a:noFill/>
          <a:ln>
            <a:noFill/>
          </a:ln>
        </p:spPr>
      </p:pic>
      <p:pic>
        <p:nvPicPr>
          <p:cNvPr id="487" name="Google Shape;487;p1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0808" y="1783603"/>
            <a:ext cx="549900" cy="118240"/>
          </a:xfrm>
          <a:prstGeom prst="rect">
            <a:avLst/>
          </a:prstGeom>
          <a:noFill/>
          <a:ln>
            <a:noFill/>
          </a:ln>
        </p:spPr>
      </p:pic>
      <p:pic>
        <p:nvPicPr>
          <p:cNvPr id="488" name="Google Shape;488;p1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6915982" y="1766556"/>
            <a:ext cx="487450" cy="152334"/>
          </a:xfrm>
          <a:prstGeom prst="rect">
            <a:avLst/>
          </a:prstGeom>
          <a:noFill/>
          <a:ln>
            <a:noFill/>
          </a:ln>
        </p:spPr>
      </p:pic>
      <p:pic>
        <p:nvPicPr>
          <p:cNvPr id="489" name="Google Shape;489;p19"/>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4104173" y="3377080"/>
            <a:ext cx="724199" cy="253495"/>
          </a:xfrm>
          <a:prstGeom prst="rect">
            <a:avLst/>
          </a:prstGeom>
          <a:noFill/>
          <a:ln>
            <a:noFill/>
          </a:ln>
        </p:spPr>
      </p:pic>
      <p:pic>
        <p:nvPicPr>
          <p:cNvPr id="490" name="Google Shape;490;p1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85284" y="4299899"/>
            <a:ext cx="403200" cy="176702"/>
          </a:xfrm>
          <a:prstGeom prst="rect">
            <a:avLst/>
          </a:prstGeom>
          <a:noFill/>
          <a:ln>
            <a:noFill/>
          </a:ln>
        </p:spPr>
      </p:pic>
      <p:pic>
        <p:nvPicPr>
          <p:cNvPr id="491" name="Google Shape;491;p1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481215" y="3019187"/>
            <a:ext cx="697800" cy="104677"/>
          </a:xfrm>
          <a:prstGeom prst="rect">
            <a:avLst/>
          </a:prstGeom>
          <a:noFill/>
          <a:ln>
            <a:noFill/>
          </a:ln>
        </p:spPr>
      </p:pic>
      <p:pic>
        <p:nvPicPr>
          <p:cNvPr id="492" name="Google Shape;492;p1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643088" y="4328128"/>
            <a:ext cx="487475" cy="120244"/>
          </a:xfrm>
          <a:prstGeom prst="rect">
            <a:avLst/>
          </a:prstGeom>
          <a:noFill/>
          <a:ln>
            <a:noFill/>
          </a:ln>
        </p:spPr>
      </p:pic>
      <p:pic>
        <p:nvPicPr>
          <p:cNvPr id="493" name="Google Shape;493;p1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8159219" y="1054027"/>
            <a:ext cx="991775" cy="152070"/>
          </a:xfrm>
          <a:prstGeom prst="rect">
            <a:avLst/>
          </a:prstGeom>
          <a:noFill/>
          <a:ln>
            <a:noFill/>
          </a:ln>
        </p:spPr>
      </p:pic>
      <p:pic>
        <p:nvPicPr>
          <p:cNvPr id="494" name="Google Shape;494;p1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266919" y="1054120"/>
            <a:ext cx="438600" cy="151883"/>
          </a:xfrm>
          <a:prstGeom prst="rect">
            <a:avLst/>
          </a:prstGeom>
          <a:noFill/>
          <a:ln>
            <a:noFill/>
          </a:ln>
        </p:spPr>
      </p:pic>
      <p:pic>
        <p:nvPicPr>
          <p:cNvPr id="495" name="Google Shape;495;p1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646651" y="2979713"/>
            <a:ext cx="487500" cy="183626"/>
          </a:xfrm>
          <a:prstGeom prst="rect">
            <a:avLst/>
          </a:prstGeom>
          <a:noFill/>
          <a:ln>
            <a:noFill/>
          </a:ln>
        </p:spPr>
      </p:pic>
      <p:pic>
        <p:nvPicPr>
          <p:cNvPr id="496" name="Google Shape;496;p1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420626" y="3777404"/>
            <a:ext cx="403200" cy="277431"/>
          </a:xfrm>
          <a:prstGeom prst="rect">
            <a:avLst/>
          </a:prstGeom>
          <a:noFill/>
          <a:ln>
            <a:noFill/>
          </a:ln>
        </p:spPr>
      </p:pic>
      <p:pic>
        <p:nvPicPr>
          <p:cNvPr id="497" name="Google Shape;497;p1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433544" y="990444"/>
            <a:ext cx="398400" cy="279235"/>
          </a:xfrm>
          <a:prstGeom prst="rect">
            <a:avLst/>
          </a:prstGeom>
          <a:noFill/>
          <a:ln>
            <a:noFill/>
          </a:ln>
        </p:spPr>
      </p:pic>
      <p:pic>
        <p:nvPicPr>
          <p:cNvPr id="498" name="Google Shape;498;p1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85065" y="2195446"/>
            <a:ext cx="438475" cy="152005"/>
          </a:xfrm>
          <a:prstGeom prst="rect">
            <a:avLst/>
          </a:prstGeom>
          <a:noFill/>
          <a:ln>
            <a:noFill/>
          </a:ln>
        </p:spPr>
      </p:pic>
      <p:pic>
        <p:nvPicPr>
          <p:cNvPr id="499" name="Google Shape;499;p1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361383" y="1407862"/>
            <a:ext cx="549850" cy="153942"/>
          </a:xfrm>
          <a:prstGeom prst="rect">
            <a:avLst/>
          </a:prstGeom>
          <a:noFill/>
          <a:ln>
            <a:noFill/>
          </a:ln>
        </p:spPr>
      </p:pic>
      <p:pic>
        <p:nvPicPr>
          <p:cNvPr id="500" name="Google Shape;500;p1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7027963" y="1389517"/>
            <a:ext cx="549900" cy="190632"/>
          </a:xfrm>
          <a:prstGeom prst="rect">
            <a:avLst/>
          </a:prstGeom>
          <a:noFill/>
          <a:ln>
            <a:noFill/>
          </a:ln>
        </p:spPr>
      </p:pic>
      <p:pic>
        <p:nvPicPr>
          <p:cNvPr id="501" name="Google Shape;501;p1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26925" y="3832383"/>
            <a:ext cx="697800" cy="167472"/>
          </a:xfrm>
          <a:prstGeom prst="rect">
            <a:avLst/>
          </a:prstGeom>
          <a:noFill/>
          <a:ln>
            <a:noFill/>
          </a:ln>
        </p:spPr>
      </p:pic>
      <p:pic>
        <p:nvPicPr>
          <p:cNvPr id="502" name="Google Shape;502;p19"/>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6877102" y="2558472"/>
            <a:ext cx="621000" cy="209400"/>
          </a:xfrm>
          <a:prstGeom prst="rect">
            <a:avLst/>
          </a:prstGeom>
          <a:noFill/>
          <a:ln>
            <a:noFill/>
          </a:ln>
        </p:spPr>
      </p:pic>
      <p:pic>
        <p:nvPicPr>
          <p:cNvPr id="503" name="Google Shape;503;p19"/>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6157497" y="2546395"/>
            <a:ext cx="578425" cy="233553"/>
          </a:xfrm>
          <a:prstGeom prst="rect">
            <a:avLst/>
          </a:prstGeom>
          <a:noFill/>
          <a:ln>
            <a:noFill/>
          </a:ln>
        </p:spPr>
      </p:pic>
      <p:pic>
        <p:nvPicPr>
          <p:cNvPr id="504" name="Google Shape;504;p19"/>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5528869" y="2515162"/>
            <a:ext cx="487449" cy="296019"/>
          </a:xfrm>
          <a:prstGeom prst="rect">
            <a:avLst/>
          </a:prstGeom>
          <a:noFill/>
          <a:ln>
            <a:noFill/>
          </a:ln>
        </p:spPr>
      </p:pic>
      <p:pic>
        <p:nvPicPr>
          <p:cNvPr id="505" name="Google Shape;505;p1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277975" y="2603047"/>
            <a:ext cx="813301" cy="120250"/>
          </a:xfrm>
          <a:prstGeom prst="rect">
            <a:avLst/>
          </a:prstGeom>
          <a:noFill/>
          <a:ln>
            <a:noFill/>
          </a:ln>
        </p:spPr>
      </p:pic>
      <p:pic>
        <p:nvPicPr>
          <p:cNvPr id="506" name="Google Shape;506;p19"/>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5520056" y="2209303"/>
            <a:ext cx="620975" cy="124289"/>
          </a:xfrm>
          <a:prstGeom prst="rect">
            <a:avLst/>
          </a:prstGeom>
          <a:noFill/>
          <a:ln>
            <a:noFill/>
          </a:ln>
        </p:spPr>
      </p:pic>
      <p:pic>
        <p:nvPicPr>
          <p:cNvPr id="507" name="Google Shape;507;p1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620826" y="2132938"/>
            <a:ext cx="487500" cy="277020"/>
          </a:xfrm>
          <a:prstGeom prst="rect">
            <a:avLst/>
          </a:prstGeom>
          <a:noFill/>
          <a:ln>
            <a:noFill/>
          </a:ln>
        </p:spPr>
      </p:pic>
      <p:pic>
        <p:nvPicPr>
          <p:cNvPr id="508" name="Google Shape;508;p19"/>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3232455" y="2581405"/>
            <a:ext cx="620975" cy="163534"/>
          </a:xfrm>
          <a:prstGeom prst="rect">
            <a:avLst/>
          </a:prstGeom>
          <a:noFill/>
          <a:ln>
            <a:noFill/>
          </a:ln>
        </p:spPr>
      </p:pic>
      <p:pic>
        <p:nvPicPr>
          <p:cNvPr id="509" name="Google Shape;509;p1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835727" y="2192350"/>
            <a:ext cx="697900" cy="158195"/>
          </a:xfrm>
          <a:prstGeom prst="rect">
            <a:avLst/>
          </a:prstGeom>
          <a:noFill/>
          <a:ln>
            <a:noFill/>
          </a:ln>
        </p:spPr>
      </p:pic>
      <p:pic>
        <p:nvPicPr>
          <p:cNvPr id="510" name="Google Shape;510;p1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8137" y="2515144"/>
            <a:ext cx="487500" cy="296055"/>
          </a:xfrm>
          <a:prstGeom prst="rect">
            <a:avLst/>
          </a:prstGeom>
          <a:noFill/>
          <a:ln>
            <a:noFill/>
          </a:ln>
        </p:spPr>
      </p:pic>
      <p:pic>
        <p:nvPicPr>
          <p:cNvPr id="511" name="Google Shape;511;p1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865279" y="2111213"/>
            <a:ext cx="324750" cy="320471"/>
          </a:xfrm>
          <a:prstGeom prst="rect">
            <a:avLst/>
          </a:prstGeom>
          <a:noFill/>
          <a:ln>
            <a:noFill/>
          </a:ln>
        </p:spPr>
      </p:pic>
      <p:pic>
        <p:nvPicPr>
          <p:cNvPr id="512" name="Google Shape;512;p1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6228231" y="2171564"/>
            <a:ext cx="549850" cy="199768"/>
          </a:xfrm>
          <a:prstGeom prst="rect">
            <a:avLst/>
          </a:prstGeom>
          <a:noFill/>
          <a:ln>
            <a:noFill/>
          </a:ln>
        </p:spPr>
      </p:pic>
      <p:pic>
        <p:nvPicPr>
          <p:cNvPr id="513" name="Google Shape;513;p19"/>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1438996" y="2567350"/>
            <a:ext cx="697800" cy="191643"/>
          </a:xfrm>
          <a:prstGeom prst="rect">
            <a:avLst/>
          </a:prstGeom>
          <a:noFill/>
          <a:ln>
            <a:noFill/>
          </a:ln>
        </p:spPr>
      </p:pic>
      <p:pic>
        <p:nvPicPr>
          <p:cNvPr id="514" name="Google Shape;514;p1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706243" y="1789043"/>
            <a:ext cx="657300" cy="107359"/>
          </a:xfrm>
          <a:prstGeom prst="rect">
            <a:avLst/>
          </a:prstGeom>
          <a:noFill/>
          <a:ln>
            <a:noFill/>
          </a:ln>
        </p:spPr>
      </p:pic>
      <p:pic>
        <p:nvPicPr>
          <p:cNvPr id="515" name="Google Shape;515;p1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789709" y="3818058"/>
            <a:ext cx="549850" cy="196122"/>
          </a:xfrm>
          <a:prstGeom prst="rect">
            <a:avLst/>
          </a:prstGeom>
          <a:noFill/>
          <a:ln>
            <a:noFill/>
          </a:ln>
        </p:spPr>
      </p:pic>
      <p:pic>
        <p:nvPicPr>
          <p:cNvPr id="516" name="Google Shape;516;p1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952219" y="988700"/>
            <a:ext cx="363750" cy="282723"/>
          </a:xfrm>
          <a:prstGeom prst="rect">
            <a:avLst/>
          </a:prstGeom>
          <a:noFill/>
          <a:ln>
            <a:noFill/>
          </a:ln>
        </p:spPr>
      </p:pic>
      <p:pic>
        <p:nvPicPr>
          <p:cNvPr id="517" name="Google Shape;517;p1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949089" y="2510880"/>
            <a:ext cx="438600" cy="304583"/>
          </a:xfrm>
          <a:prstGeom prst="rect">
            <a:avLst/>
          </a:prstGeom>
          <a:noFill/>
          <a:ln>
            <a:noFill/>
          </a:ln>
        </p:spPr>
      </p:pic>
      <p:pic>
        <p:nvPicPr>
          <p:cNvPr id="518" name="Google Shape;518;p1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7639281" y="2576420"/>
            <a:ext cx="813300" cy="173504"/>
          </a:xfrm>
          <a:prstGeom prst="rect">
            <a:avLst/>
          </a:prstGeom>
          <a:noFill/>
          <a:ln>
            <a:noFill/>
          </a:ln>
        </p:spPr>
      </p:pic>
      <p:pic>
        <p:nvPicPr>
          <p:cNvPr id="519" name="Google Shape;519;p1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432008" y="2146300"/>
            <a:ext cx="363750" cy="250296"/>
          </a:xfrm>
          <a:prstGeom prst="rect">
            <a:avLst/>
          </a:prstGeom>
          <a:noFill/>
          <a:ln>
            <a:noFill/>
          </a:ln>
        </p:spPr>
      </p:pic>
      <p:pic>
        <p:nvPicPr>
          <p:cNvPr id="520" name="Google Shape;520;p1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882957" y="2173378"/>
            <a:ext cx="549900" cy="196140"/>
          </a:xfrm>
          <a:prstGeom prst="rect">
            <a:avLst/>
          </a:prstGeom>
          <a:noFill/>
          <a:ln>
            <a:noFill/>
          </a:ln>
        </p:spPr>
      </p:pic>
      <p:pic>
        <p:nvPicPr>
          <p:cNvPr id="521" name="Google Shape;521;p1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2338671" y="2977228"/>
            <a:ext cx="438600" cy="188595"/>
          </a:xfrm>
          <a:prstGeom prst="rect">
            <a:avLst/>
          </a:prstGeom>
          <a:noFill/>
          <a:ln>
            <a:noFill/>
          </a:ln>
        </p:spPr>
      </p:pic>
      <p:pic>
        <p:nvPicPr>
          <p:cNvPr id="522" name="Google Shape;522;p19"/>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676817" y="2525807"/>
            <a:ext cx="620999" cy="274730"/>
          </a:xfrm>
          <a:prstGeom prst="rect">
            <a:avLst/>
          </a:prstGeom>
          <a:noFill/>
          <a:ln>
            <a:noFill/>
          </a:ln>
        </p:spPr>
      </p:pic>
      <p:pic>
        <p:nvPicPr>
          <p:cNvPr id="523" name="Google Shape;523;p1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473600" y="984401"/>
            <a:ext cx="487500" cy="291323"/>
          </a:xfrm>
          <a:prstGeom prst="rect">
            <a:avLst/>
          </a:prstGeom>
          <a:noFill/>
          <a:ln>
            <a:noFill/>
          </a:ln>
        </p:spPr>
      </p:pic>
      <p:pic>
        <p:nvPicPr>
          <p:cNvPr id="524" name="Google Shape;524;p1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3433560" y="3377442"/>
            <a:ext cx="549900" cy="252773"/>
          </a:xfrm>
          <a:prstGeom prst="rect">
            <a:avLst/>
          </a:prstGeom>
          <a:noFill/>
          <a:ln>
            <a:noFill/>
          </a:ln>
        </p:spPr>
      </p:pic>
      <p:pic>
        <p:nvPicPr>
          <p:cNvPr id="525" name="Google Shape;525;p1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5619699" y="3402465"/>
            <a:ext cx="487500" cy="202727"/>
          </a:xfrm>
          <a:prstGeom prst="rect">
            <a:avLst/>
          </a:prstGeom>
          <a:noFill/>
          <a:ln>
            <a:noFill/>
          </a:ln>
        </p:spPr>
      </p:pic>
      <p:pic>
        <p:nvPicPr>
          <p:cNvPr id="526" name="Google Shape;526;p1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872169" y="3005944"/>
            <a:ext cx="614825" cy="131163"/>
          </a:xfrm>
          <a:prstGeom prst="rect">
            <a:avLst/>
          </a:prstGeom>
          <a:noFill/>
          <a:ln>
            <a:noFill/>
          </a:ln>
        </p:spPr>
      </p:pic>
      <p:pic>
        <p:nvPicPr>
          <p:cNvPr id="527" name="Google Shape;527;p1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3099492" y="3843993"/>
            <a:ext cx="698000" cy="144253"/>
          </a:xfrm>
          <a:prstGeom prst="rect">
            <a:avLst/>
          </a:prstGeom>
          <a:noFill/>
          <a:ln>
            <a:noFill/>
          </a:ln>
        </p:spPr>
      </p:pic>
      <p:pic>
        <p:nvPicPr>
          <p:cNvPr id="528" name="Google Shape;528;p19"/>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571597" y="1745583"/>
            <a:ext cx="549850" cy="194280"/>
          </a:xfrm>
          <a:prstGeom prst="rect">
            <a:avLst/>
          </a:prstGeom>
          <a:noFill/>
          <a:ln>
            <a:noFill/>
          </a:ln>
        </p:spPr>
      </p:pic>
      <p:pic>
        <p:nvPicPr>
          <p:cNvPr id="529" name="Google Shape;529;p1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232849" y="1369407"/>
            <a:ext cx="324750" cy="230851"/>
          </a:xfrm>
          <a:prstGeom prst="rect">
            <a:avLst/>
          </a:prstGeom>
          <a:noFill/>
          <a:ln>
            <a:noFill/>
          </a:ln>
        </p:spPr>
      </p:pic>
      <p:pic>
        <p:nvPicPr>
          <p:cNvPr id="530" name="Google Shape;530;p1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277228" y="2122302"/>
            <a:ext cx="471300" cy="298291"/>
          </a:xfrm>
          <a:prstGeom prst="rect">
            <a:avLst/>
          </a:prstGeom>
          <a:noFill/>
          <a:ln>
            <a:noFill/>
          </a:ln>
        </p:spPr>
      </p:pic>
      <p:pic>
        <p:nvPicPr>
          <p:cNvPr id="531" name="Google Shape;531;p1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26915" y="4296224"/>
            <a:ext cx="657300" cy="184052"/>
          </a:xfrm>
          <a:prstGeom prst="rect">
            <a:avLst/>
          </a:prstGeom>
          <a:noFill/>
          <a:ln>
            <a:noFill/>
          </a:ln>
        </p:spPr>
      </p:pic>
      <p:pic>
        <p:nvPicPr>
          <p:cNvPr id="532" name="Google Shape;532;p19"/>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3799045" y="1752758"/>
            <a:ext cx="549850" cy="179930"/>
          </a:xfrm>
          <a:prstGeom prst="rect">
            <a:avLst/>
          </a:prstGeom>
          <a:noFill/>
          <a:ln>
            <a:noFill/>
          </a:ln>
        </p:spPr>
      </p:pic>
      <p:pic>
        <p:nvPicPr>
          <p:cNvPr id="533" name="Google Shape;533;p19"/>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2600199" y="1078750"/>
            <a:ext cx="487500" cy="102625"/>
          </a:xfrm>
          <a:prstGeom prst="rect">
            <a:avLst/>
          </a:prstGeom>
          <a:noFill/>
          <a:ln>
            <a:noFill/>
          </a:ln>
        </p:spPr>
      </p:pic>
      <p:pic>
        <p:nvPicPr>
          <p:cNvPr id="534" name="Google Shape;534;p1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805792" y="3856595"/>
            <a:ext cx="776400" cy="119048"/>
          </a:xfrm>
          <a:prstGeom prst="rect">
            <a:avLst/>
          </a:prstGeom>
          <a:noFill/>
          <a:ln>
            <a:noFill/>
          </a:ln>
        </p:spPr>
      </p:pic>
      <p:pic>
        <p:nvPicPr>
          <p:cNvPr id="535" name="Google Shape;535;p1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7556949" y="1730216"/>
            <a:ext cx="813300" cy="225013"/>
          </a:xfrm>
          <a:prstGeom prst="rect">
            <a:avLst/>
          </a:prstGeom>
          <a:noFill/>
          <a:ln>
            <a:noFill/>
          </a:ln>
        </p:spPr>
      </p:pic>
      <p:pic>
        <p:nvPicPr>
          <p:cNvPr id="536" name="Google Shape;536;p19"/>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6480631" y="4229027"/>
            <a:ext cx="471300" cy="318446"/>
          </a:xfrm>
          <a:prstGeom prst="rect">
            <a:avLst/>
          </a:prstGeom>
          <a:noFill/>
          <a:ln>
            <a:noFill/>
          </a:ln>
        </p:spPr>
      </p:pic>
      <p:pic>
        <p:nvPicPr>
          <p:cNvPr id="537" name="Google Shape;537;p19"/>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8523767" y="1757887"/>
            <a:ext cx="578425" cy="169671"/>
          </a:xfrm>
          <a:prstGeom prst="rect">
            <a:avLst/>
          </a:prstGeom>
          <a:noFill/>
          <a:ln>
            <a:noFill/>
          </a:ln>
        </p:spPr>
      </p:pic>
      <p:pic>
        <p:nvPicPr>
          <p:cNvPr id="538" name="Google Shape;538;p19"/>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7735317" y="3403042"/>
            <a:ext cx="657300" cy="201572"/>
          </a:xfrm>
          <a:prstGeom prst="rect">
            <a:avLst/>
          </a:prstGeom>
          <a:noFill/>
          <a:ln>
            <a:noFill/>
          </a:ln>
        </p:spPr>
      </p:pic>
      <p:pic>
        <p:nvPicPr>
          <p:cNvPr id="539" name="Google Shape;539;p1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2499548" y="3458925"/>
            <a:ext cx="813298" cy="89806"/>
          </a:xfrm>
          <a:prstGeom prst="rect">
            <a:avLst/>
          </a:prstGeom>
          <a:noFill/>
          <a:ln>
            <a:noFill/>
          </a:ln>
        </p:spPr>
      </p:pic>
      <p:pic>
        <p:nvPicPr>
          <p:cNvPr id="540" name="Google Shape;540;p1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4533795" y="1329343"/>
            <a:ext cx="578425" cy="310981"/>
          </a:xfrm>
          <a:prstGeom prst="rect">
            <a:avLst/>
          </a:prstGeom>
          <a:noFill/>
          <a:ln>
            <a:noFill/>
          </a:ln>
        </p:spPr>
      </p:pic>
      <p:pic>
        <p:nvPicPr>
          <p:cNvPr id="541" name="Google Shape;541;p19"/>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994610" y="2602174"/>
            <a:ext cx="813300" cy="121996"/>
          </a:xfrm>
          <a:prstGeom prst="rect">
            <a:avLst/>
          </a:prstGeom>
          <a:noFill/>
          <a:ln>
            <a:noFill/>
          </a:ln>
        </p:spPr>
      </p:pic>
      <p:pic>
        <p:nvPicPr>
          <p:cNvPr id="542" name="Google Shape;542;p1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950537" y="2199893"/>
            <a:ext cx="757174" cy="143109"/>
          </a:xfrm>
          <a:prstGeom prst="rect">
            <a:avLst/>
          </a:prstGeom>
          <a:noFill/>
          <a:ln>
            <a:noFill/>
          </a:ln>
        </p:spPr>
      </p:pic>
      <p:pic>
        <p:nvPicPr>
          <p:cNvPr id="543" name="Google Shape;543;p1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8741350" y="1399879"/>
            <a:ext cx="438475" cy="169909"/>
          </a:xfrm>
          <a:prstGeom prst="rect">
            <a:avLst/>
          </a:prstGeom>
          <a:noFill/>
          <a:ln>
            <a:noFill/>
          </a:ln>
        </p:spPr>
      </p:pic>
      <p:pic>
        <p:nvPicPr>
          <p:cNvPr id="544" name="Google Shape;544;p1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5767651" y="2990196"/>
            <a:ext cx="813300" cy="162660"/>
          </a:xfrm>
          <a:prstGeom prst="rect">
            <a:avLst/>
          </a:prstGeom>
          <a:noFill/>
          <a:ln>
            <a:noFill/>
          </a:ln>
        </p:spPr>
      </p:pic>
      <p:pic>
        <p:nvPicPr>
          <p:cNvPr id="545" name="Google Shape;545;p1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820783" y="2952949"/>
            <a:ext cx="578425" cy="237154"/>
          </a:xfrm>
          <a:prstGeom prst="rect">
            <a:avLst/>
          </a:prstGeom>
          <a:noFill/>
          <a:ln>
            <a:noFill/>
          </a:ln>
        </p:spPr>
      </p:pic>
      <p:pic>
        <p:nvPicPr>
          <p:cNvPr id="546" name="Google Shape;546;p1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7947971" y="3812426"/>
            <a:ext cx="487499" cy="207387"/>
          </a:xfrm>
          <a:prstGeom prst="rect">
            <a:avLst/>
          </a:prstGeom>
          <a:noFill/>
          <a:ln>
            <a:noFill/>
          </a:ln>
        </p:spPr>
      </p:pic>
    </p:spTree>
    <p:extLst>
      <p:ext uri="{BB962C8B-B14F-4D97-AF65-F5344CB8AC3E}">
        <p14:creationId xmlns:p14="http://schemas.microsoft.com/office/powerpoint/2010/main" val="204822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40077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8" name="Google Shape;528;p20"/>
          <p:cNvSpPr txBox="1"/>
          <p:nvPr/>
        </p:nvSpPr>
        <p:spPr>
          <a:xfrm>
            <a:off x="1849200" y="45041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9" name="Google Shape;529;p20" title="Chart"/>
          <p:cNvPicPr preferRelativeResize="0"/>
          <p:nvPr/>
        </p:nvPicPr>
        <p:blipFill rotWithShape="1">
          <a:blip r:embed="rId3" cstate="print">
            <a:alphaModFix/>
            <a:extLst>
              <a:ext uri="{28A0092B-C50C-407E-A947-70E740481C1C}">
                <a14:useLocalDpi xmlns:a14="http://schemas.microsoft.com/office/drawing/2010/main"/>
              </a:ext>
            </a:extLst>
          </a:blip>
          <a:srcRect l="3498" t="4615" r="1163" b="19850"/>
          <a:stretch/>
        </p:blipFill>
        <p:spPr>
          <a:xfrm>
            <a:off x="642550" y="770700"/>
            <a:ext cx="7898449" cy="3808726"/>
          </a:xfrm>
          <a:prstGeom prst="rect">
            <a:avLst/>
          </a:prstGeom>
          <a:noFill/>
          <a:ln>
            <a:noFill/>
          </a:ln>
        </p:spPr>
      </p:pic>
    </p:spTree>
    <p:extLst>
      <p:ext uri="{BB962C8B-B14F-4D97-AF65-F5344CB8AC3E}">
        <p14:creationId xmlns:p14="http://schemas.microsoft.com/office/powerpoint/2010/main" val="104585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7" name="Google Shape;720;p5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80104" y="1924600"/>
            <a:ext cx="3027150" cy="1864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1943164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906805" y="4455199"/>
            <a:ext cx="411600" cy="296400"/>
          </a:xfrm>
          <a:prstGeom prst="rect">
            <a:avLst/>
          </a:prstGeom>
          <a:noFill/>
          <a:ln>
            <a:noFill/>
          </a:ln>
        </p:spPr>
      </p:pic>
      <p:pic>
        <p:nvPicPr>
          <p:cNvPr id="612" name="Google Shape;612;p2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613" name="Google Shape;613;p2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472702" y="4487436"/>
            <a:ext cx="411479" cy="231926"/>
          </a:xfrm>
          <a:prstGeom prst="rect">
            <a:avLst/>
          </a:prstGeom>
          <a:noFill/>
          <a:ln>
            <a:noFill/>
          </a:ln>
        </p:spPr>
      </p:pic>
      <p:pic>
        <p:nvPicPr>
          <p:cNvPr id="614" name="Google Shape;614;p2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345742" y="4476215"/>
            <a:ext cx="411480" cy="254369"/>
          </a:xfrm>
          <a:prstGeom prst="rect">
            <a:avLst/>
          </a:prstGeom>
          <a:noFill/>
          <a:ln>
            <a:noFill/>
          </a:ln>
        </p:spPr>
      </p:pic>
      <p:pic>
        <p:nvPicPr>
          <p:cNvPr id="615" name="Google Shape;615;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850856" y="4513622"/>
            <a:ext cx="411480" cy="179555"/>
          </a:xfrm>
          <a:prstGeom prst="rect">
            <a:avLst/>
          </a:prstGeom>
          <a:noFill/>
          <a:ln>
            <a:noFill/>
          </a:ln>
        </p:spPr>
      </p:pic>
      <p:pic>
        <p:nvPicPr>
          <p:cNvPr id="616" name="Google Shape;616;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988044" y="4446289"/>
            <a:ext cx="411480" cy="314221"/>
          </a:xfrm>
          <a:prstGeom prst="rect">
            <a:avLst/>
          </a:prstGeom>
          <a:noFill/>
          <a:ln>
            <a:noFill/>
          </a:ln>
        </p:spPr>
      </p:pic>
      <p:pic>
        <p:nvPicPr>
          <p:cNvPr id="617" name="Google Shape;617;p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191474" y="4450030"/>
            <a:ext cx="411480" cy="306739"/>
          </a:xfrm>
          <a:prstGeom prst="rect">
            <a:avLst/>
          </a:prstGeom>
          <a:noFill/>
          <a:ln>
            <a:noFill/>
          </a:ln>
        </p:spPr>
      </p:pic>
      <p:pic>
        <p:nvPicPr>
          <p:cNvPr id="618" name="Google Shape;618;p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482930" y="4536066"/>
            <a:ext cx="411480" cy="134666"/>
          </a:xfrm>
          <a:prstGeom prst="rect">
            <a:avLst/>
          </a:prstGeom>
          <a:noFill/>
          <a:ln>
            <a:noFill/>
          </a:ln>
        </p:spPr>
      </p:pic>
      <p:pic>
        <p:nvPicPr>
          <p:cNvPr id="619" name="Google Shape;619;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67588" y="4509881"/>
            <a:ext cx="411480" cy="187036"/>
          </a:xfrm>
          <a:prstGeom prst="rect">
            <a:avLst/>
          </a:prstGeom>
          <a:noFill/>
          <a:ln>
            <a:noFill/>
          </a:ln>
        </p:spPr>
      </p:pic>
      <p:pic>
        <p:nvPicPr>
          <p:cNvPr id="620" name="Google Shape;620;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09889" y="4537562"/>
            <a:ext cx="411480" cy="131674"/>
          </a:xfrm>
          <a:prstGeom prst="rect">
            <a:avLst/>
          </a:prstGeom>
          <a:noFill/>
          <a:ln>
            <a:noFill/>
          </a:ln>
        </p:spPr>
      </p:pic>
      <p:pic>
        <p:nvPicPr>
          <p:cNvPr id="621" name="Google Shape;621;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977815" y="4532325"/>
            <a:ext cx="411480" cy="142148"/>
          </a:xfrm>
          <a:prstGeom prst="rect">
            <a:avLst/>
          </a:prstGeom>
          <a:noFill/>
          <a:ln>
            <a:noFill/>
          </a:ln>
        </p:spPr>
      </p:pic>
      <p:pic>
        <p:nvPicPr>
          <p:cNvPr id="622" name="Google Shape;622;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623" name="Google Shape;623;p26"/>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sz="1000" b="1">
                <a:solidFill>
                  <a:schemeClr val="dk2"/>
                </a:solidFill>
                <a:latin typeface="Century Gothic"/>
                <a:ea typeface="Century Gothic"/>
                <a:cs typeface="Century Gothic"/>
                <a:sym typeface="Century Gothic"/>
              </a:rPr>
              <a:t>Academic/Nonprofit Members</a:t>
            </a:r>
            <a:endParaRPr sz="1000" b="1">
              <a:solidFill>
                <a:srgbClr val="3F4749"/>
              </a:solidFill>
              <a:latin typeface="Century Gothic"/>
              <a:ea typeface="Century Gothic"/>
              <a:cs typeface="Century Gothic"/>
              <a:sym typeface="Century Gothic"/>
            </a:endParaRPr>
          </a:p>
        </p:txBody>
      </p:sp>
      <p:pic>
        <p:nvPicPr>
          <p:cNvPr id="624" name="Google Shape;624;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412039" y="4549515"/>
            <a:ext cx="685800" cy="107769"/>
          </a:xfrm>
          <a:prstGeom prst="rect">
            <a:avLst/>
          </a:prstGeom>
          <a:noFill/>
          <a:ln>
            <a:noFill/>
          </a:ln>
        </p:spPr>
      </p:pic>
      <p:pic>
        <p:nvPicPr>
          <p:cNvPr id="625" name="Google Shape;625;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115004" y="4545213"/>
            <a:ext cx="758950" cy="116372"/>
          </a:xfrm>
          <a:prstGeom prst="rect">
            <a:avLst/>
          </a:prstGeom>
          <a:noFill/>
          <a:ln>
            <a:noFill/>
          </a:ln>
        </p:spPr>
      </p:pic>
      <p:pic>
        <p:nvPicPr>
          <p:cNvPr id="626" name="Google Shape;626;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493158" y="4519914"/>
            <a:ext cx="758950" cy="166970"/>
          </a:xfrm>
          <a:prstGeom prst="rect">
            <a:avLst/>
          </a:prstGeom>
          <a:noFill/>
          <a:ln>
            <a:noFill/>
          </a:ln>
        </p:spPr>
      </p:pic>
      <p:sp>
        <p:nvSpPr>
          <p:cNvPr id="627" name="Google Shape;627;p26"/>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r>
              <a:rPr lang="en-US" sz="2700" b="1" dirty="0">
                <a:solidFill>
                  <a:srgbClr val="252A60"/>
                </a:solidFill>
                <a:latin typeface="Century Gothic"/>
                <a:ea typeface="Century Gothic"/>
                <a:cs typeface="Century Gothic"/>
                <a:sym typeface="Century Gothic"/>
              </a:rPr>
              <a:t>575+</a:t>
            </a:r>
            <a:r>
              <a:rPr lang="zh-CN" altLang="en-US" sz="2800" dirty="0"/>
              <a:t>会员且数量不断增长</a:t>
            </a:r>
            <a:endParaRPr lang="zh-CN" altLang="en-US" sz="2800" b="1" dirty="0">
              <a:solidFill>
                <a:srgbClr val="252A60"/>
              </a:solidFill>
              <a:latin typeface="Century Gothic"/>
              <a:ea typeface="Century Gothic"/>
              <a:cs typeface="Century Gothic"/>
              <a:sym typeface="Century Gothic"/>
            </a:endParaRPr>
          </a:p>
        </p:txBody>
      </p:sp>
      <p:sp>
        <p:nvSpPr>
          <p:cNvPr id="628" name="Google Shape;628;p26"/>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629" name="Google Shape;629;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023216" y="1259821"/>
            <a:ext cx="777240" cy="466344"/>
          </a:xfrm>
          <a:prstGeom prst="rect">
            <a:avLst/>
          </a:prstGeom>
          <a:noFill/>
          <a:ln>
            <a:noFill/>
          </a:ln>
        </p:spPr>
      </p:pic>
      <p:pic>
        <p:nvPicPr>
          <p:cNvPr id="630" name="Google Shape;630;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611310" y="1254964"/>
            <a:ext cx="777240" cy="476059"/>
          </a:xfrm>
          <a:prstGeom prst="rect">
            <a:avLst/>
          </a:prstGeom>
          <a:noFill/>
          <a:ln>
            <a:noFill/>
          </a:ln>
        </p:spPr>
      </p:pic>
      <p:pic>
        <p:nvPicPr>
          <p:cNvPr id="631" name="Google Shape;631;p2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580688" y="1254964"/>
            <a:ext cx="777240" cy="476059"/>
          </a:xfrm>
          <a:prstGeom prst="rect">
            <a:avLst/>
          </a:prstGeom>
          <a:noFill/>
          <a:ln>
            <a:noFill/>
          </a:ln>
        </p:spPr>
      </p:pic>
      <p:pic>
        <p:nvPicPr>
          <p:cNvPr id="632" name="Google Shape;632;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550066" y="1254964"/>
            <a:ext cx="777240" cy="476059"/>
          </a:xfrm>
          <a:prstGeom prst="rect">
            <a:avLst/>
          </a:prstGeom>
          <a:noFill/>
          <a:ln>
            <a:noFill/>
          </a:ln>
        </p:spPr>
      </p:pic>
      <p:pic>
        <p:nvPicPr>
          <p:cNvPr id="633" name="Google Shape;633;p2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519444" y="1201528"/>
            <a:ext cx="777240" cy="582930"/>
          </a:xfrm>
          <a:prstGeom prst="rect">
            <a:avLst/>
          </a:prstGeom>
          <a:noFill/>
          <a:ln>
            <a:noFill/>
          </a:ln>
        </p:spPr>
      </p:pic>
      <p:pic>
        <p:nvPicPr>
          <p:cNvPr id="634" name="Google Shape;634;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488822" y="1254964"/>
            <a:ext cx="777240" cy="476059"/>
          </a:xfrm>
          <a:prstGeom prst="rect">
            <a:avLst/>
          </a:prstGeom>
          <a:noFill/>
          <a:ln>
            <a:noFill/>
          </a:ln>
        </p:spPr>
      </p:pic>
      <p:pic>
        <p:nvPicPr>
          <p:cNvPr id="635" name="Google Shape;635;p2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636" name="Google Shape;636;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992594" y="1151236"/>
            <a:ext cx="594360" cy="683514"/>
          </a:xfrm>
          <a:prstGeom prst="rect">
            <a:avLst/>
          </a:prstGeom>
          <a:noFill/>
          <a:ln>
            <a:noFill/>
          </a:ln>
        </p:spPr>
      </p:pic>
      <p:pic>
        <p:nvPicPr>
          <p:cNvPr id="637" name="Google Shape;637;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779092" y="1296702"/>
            <a:ext cx="640080" cy="392582"/>
          </a:xfrm>
          <a:prstGeom prst="rect">
            <a:avLst/>
          </a:prstGeom>
          <a:noFill/>
          <a:ln>
            <a:noFill/>
          </a:ln>
        </p:spPr>
      </p:pic>
      <p:sp>
        <p:nvSpPr>
          <p:cNvPr id="638" name="Google Shape;638;p26"/>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Platinum</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pic>
        <p:nvPicPr>
          <p:cNvPr id="639" name="Google Shape;639;p26"/>
          <p:cNvPicPr preferRelativeResize="0"/>
          <p:nvPr/>
        </p:nvPicPr>
        <p:blipFill rotWithShape="1">
          <a:blip r:embed="rId27" cstate="print">
            <a:alphaModFix/>
            <a:extLst>
              <a:ext uri="{28A0092B-C50C-407E-A947-70E740481C1C}">
                <a14:useLocalDpi xmlns:a14="http://schemas.microsoft.com/office/drawing/2010/main"/>
              </a:ext>
            </a:extLst>
          </a:blip>
          <a:srcRect l="9087" r="10344"/>
          <a:stretch/>
        </p:blipFill>
        <p:spPr>
          <a:xfrm>
            <a:off x="39235" y="2001242"/>
            <a:ext cx="777240" cy="585113"/>
          </a:xfrm>
          <a:prstGeom prst="rect">
            <a:avLst/>
          </a:prstGeom>
          <a:noFill/>
          <a:ln>
            <a:noFill/>
          </a:ln>
        </p:spPr>
      </p:pic>
      <p:pic>
        <p:nvPicPr>
          <p:cNvPr id="640" name="Google Shape;640;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511018" y="2055769"/>
            <a:ext cx="777240" cy="476060"/>
          </a:xfrm>
          <a:prstGeom prst="rect">
            <a:avLst/>
          </a:prstGeom>
          <a:noFill/>
          <a:ln>
            <a:noFill/>
          </a:ln>
        </p:spPr>
      </p:pic>
      <p:pic>
        <p:nvPicPr>
          <p:cNvPr id="641" name="Google Shape;641;p26"/>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435559" y="2055769"/>
            <a:ext cx="777240" cy="476060"/>
          </a:xfrm>
          <a:prstGeom prst="rect">
            <a:avLst/>
          </a:prstGeom>
          <a:noFill/>
          <a:ln>
            <a:noFill/>
          </a:ln>
        </p:spPr>
      </p:pic>
      <p:pic>
        <p:nvPicPr>
          <p:cNvPr id="642" name="Google Shape;642;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357877" y="1987017"/>
            <a:ext cx="1005840" cy="613563"/>
          </a:xfrm>
          <a:prstGeom prst="rect">
            <a:avLst/>
          </a:prstGeom>
          <a:noFill/>
          <a:ln>
            <a:noFill/>
          </a:ln>
        </p:spPr>
      </p:pic>
      <p:pic>
        <p:nvPicPr>
          <p:cNvPr id="643" name="Google Shape;643;p2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508794" y="2225790"/>
            <a:ext cx="777240" cy="136017"/>
          </a:xfrm>
          <a:prstGeom prst="rect">
            <a:avLst/>
          </a:prstGeom>
          <a:noFill/>
          <a:ln>
            <a:noFill/>
          </a:ln>
        </p:spPr>
      </p:pic>
      <p:pic>
        <p:nvPicPr>
          <p:cNvPr id="644" name="Google Shape;644;p2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659727" y="2172355"/>
            <a:ext cx="777240" cy="242888"/>
          </a:xfrm>
          <a:prstGeom prst="rect">
            <a:avLst/>
          </a:prstGeom>
          <a:noFill/>
          <a:ln>
            <a:noFill/>
          </a:ln>
        </p:spPr>
      </p:pic>
      <p:pic>
        <p:nvPicPr>
          <p:cNvPr id="645" name="Google Shape;645;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433336" y="2211217"/>
            <a:ext cx="777240" cy="165164"/>
          </a:xfrm>
          <a:prstGeom prst="rect">
            <a:avLst/>
          </a:prstGeom>
          <a:noFill/>
          <a:ln>
            <a:noFill/>
          </a:ln>
        </p:spPr>
      </p:pic>
      <p:pic>
        <p:nvPicPr>
          <p:cNvPr id="646" name="Google Shape;646;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980271" y="3662710"/>
            <a:ext cx="685800" cy="421277"/>
          </a:xfrm>
          <a:prstGeom prst="rect">
            <a:avLst/>
          </a:prstGeom>
          <a:noFill/>
          <a:ln>
            <a:noFill/>
          </a:ln>
        </p:spPr>
      </p:pic>
      <p:pic>
        <p:nvPicPr>
          <p:cNvPr id="647" name="Google Shape;647;p26"/>
          <p:cNvPicPr preferRelativeResize="0"/>
          <p:nvPr/>
        </p:nvPicPr>
        <p:blipFill>
          <a:blip r:embed="rId35">
            <a:alphaModFix/>
          </a:blip>
          <a:stretch>
            <a:fillRect/>
          </a:stretch>
        </p:blipFill>
        <p:spPr>
          <a:xfrm>
            <a:off x="8239221" y="3737495"/>
            <a:ext cx="594360" cy="271707"/>
          </a:xfrm>
          <a:prstGeom prst="rect">
            <a:avLst/>
          </a:prstGeom>
          <a:noFill/>
          <a:ln>
            <a:noFill/>
          </a:ln>
        </p:spPr>
      </p:pic>
      <p:pic>
        <p:nvPicPr>
          <p:cNvPr id="648" name="Google Shape;648;p26"/>
          <p:cNvPicPr preferRelativeResize="0"/>
          <p:nvPr/>
        </p:nvPicPr>
        <p:blipFill rotWithShape="1">
          <a:blip r:embed="rId36" cstate="print">
            <a:alphaModFix/>
            <a:extLst>
              <a:ext uri="{28A0092B-C50C-407E-A947-70E740481C1C}">
                <a14:useLocalDpi xmlns:a14="http://schemas.microsoft.com/office/drawing/2010/main"/>
              </a:ext>
            </a:extLst>
          </a:blip>
          <a:srcRect l="14394" r="11558"/>
          <a:stretch/>
        </p:blipFill>
        <p:spPr>
          <a:xfrm>
            <a:off x="8566881" y="3053008"/>
            <a:ext cx="548640" cy="506437"/>
          </a:xfrm>
          <a:prstGeom prst="rect">
            <a:avLst/>
          </a:prstGeom>
          <a:noFill/>
          <a:ln>
            <a:noFill/>
          </a:ln>
        </p:spPr>
      </p:pic>
      <p:pic>
        <p:nvPicPr>
          <p:cNvPr id="649" name="Google Shape;649;p26"/>
          <p:cNvPicPr preferRelativeResize="0"/>
          <p:nvPr/>
        </p:nvPicPr>
        <p:blipFill rotWithShape="1">
          <a:blip r:embed="rId37" cstate="print">
            <a:alphaModFix/>
            <a:extLst>
              <a:ext uri="{28A0092B-C50C-407E-A947-70E740481C1C}">
                <a14:useLocalDpi xmlns:a14="http://schemas.microsoft.com/office/drawing/2010/main"/>
              </a:ext>
            </a:extLst>
          </a:blip>
          <a:srcRect l="2792" r="5346"/>
          <a:stretch/>
        </p:blipFill>
        <p:spPr>
          <a:xfrm>
            <a:off x="2093114" y="3648014"/>
            <a:ext cx="685800" cy="450669"/>
          </a:xfrm>
          <a:prstGeom prst="rect">
            <a:avLst/>
          </a:prstGeom>
          <a:noFill/>
          <a:ln>
            <a:noFill/>
          </a:ln>
        </p:spPr>
      </p:pic>
      <p:pic>
        <p:nvPicPr>
          <p:cNvPr id="650" name="Google Shape;650;p26"/>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7397784" y="3651454"/>
            <a:ext cx="640080" cy="443789"/>
          </a:xfrm>
          <a:prstGeom prst="rect">
            <a:avLst/>
          </a:prstGeom>
          <a:noFill/>
          <a:ln>
            <a:noFill/>
          </a:ln>
        </p:spPr>
      </p:pic>
      <p:pic>
        <p:nvPicPr>
          <p:cNvPr id="651" name="Google Shape;651;p26"/>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245649" y="3788158"/>
            <a:ext cx="758950" cy="170381"/>
          </a:xfrm>
          <a:prstGeom prst="rect">
            <a:avLst/>
          </a:prstGeom>
          <a:noFill/>
          <a:ln>
            <a:noFill/>
          </a:ln>
        </p:spPr>
      </p:pic>
      <p:pic>
        <p:nvPicPr>
          <p:cNvPr id="652" name="Google Shape;65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195950" y="3067263"/>
            <a:ext cx="640080" cy="477927"/>
          </a:xfrm>
          <a:prstGeom prst="rect">
            <a:avLst/>
          </a:prstGeom>
          <a:noFill/>
          <a:ln>
            <a:noFill/>
          </a:ln>
        </p:spPr>
      </p:pic>
      <p:pic>
        <p:nvPicPr>
          <p:cNvPr id="653" name="Google Shape;653;p26"/>
          <p:cNvPicPr preferRelativeResize="0"/>
          <p:nvPr/>
        </p:nvPicPr>
        <p:blipFill rotWithShape="1">
          <a:blip r:embed="rId41" cstate="print">
            <a:alphaModFix/>
            <a:extLst>
              <a:ext uri="{28A0092B-C50C-407E-A947-70E740481C1C}">
                <a14:useLocalDpi xmlns:a14="http://schemas.microsoft.com/office/drawing/2010/main"/>
              </a:ext>
            </a:extLst>
          </a:blip>
          <a:srcRect l="24529" r="25307"/>
          <a:stretch/>
        </p:blipFill>
        <p:spPr>
          <a:xfrm>
            <a:off x="936954" y="3023593"/>
            <a:ext cx="457200" cy="565266"/>
          </a:xfrm>
          <a:prstGeom prst="rect">
            <a:avLst/>
          </a:prstGeom>
          <a:noFill/>
          <a:ln>
            <a:noFill/>
          </a:ln>
        </p:spPr>
      </p:pic>
      <p:pic>
        <p:nvPicPr>
          <p:cNvPr id="654" name="Google Shape;654;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591684" y="3242545"/>
            <a:ext cx="685800" cy="127363"/>
          </a:xfrm>
          <a:prstGeom prst="rect">
            <a:avLst/>
          </a:prstGeom>
          <a:noFill/>
          <a:ln>
            <a:noFill/>
          </a:ln>
        </p:spPr>
      </p:pic>
      <p:pic>
        <p:nvPicPr>
          <p:cNvPr id="655" name="Google Shape;655;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3624" y="3134776"/>
            <a:ext cx="685800" cy="342900"/>
          </a:xfrm>
          <a:prstGeom prst="rect">
            <a:avLst/>
          </a:prstGeom>
          <a:noFill/>
          <a:ln>
            <a:noFill/>
          </a:ln>
        </p:spPr>
      </p:pic>
      <p:pic>
        <p:nvPicPr>
          <p:cNvPr id="656" name="Google Shape;656;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205957" y="3773908"/>
            <a:ext cx="685800" cy="198882"/>
          </a:xfrm>
          <a:prstGeom prst="rect">
            <a:avLst/>
          </a:prstGeom>
          <a:noFill/>
          <a:ln>
            <a:noFill/>
          </a:ln>
        </p:spPr>
      </p:pic>
      <p:pic>
        <p:nvPicPr>
          <p:cNvPr id="657" name="Google Shape;657;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033560" y="3139675"/>
            <a:ext cx="685800" cy="333103"/>
          </a:xfrm>
          <a:prstGeom prst="rect">
            <a:avLst/>
          </a:prstGeom>
          <a:noFill/>
          <a:ln>
            <a:noFill/>
          </a:ln>
        </p:spPr>
      </p:pic>
      <p:pic>
        <p:nvPicPr>
          <p:cNvPr id="658" name="Google Shape;658;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916891" y="3232747"/>
            <a:ext cx="685800" cy="146958"/>
          </a:xfrm>
          <a:prstGeom prst="rect">
            <a:avLst/>
          </a:prstGeom>
          <a:noFill/>
          <a:ln>
            <a:noFill/>
          </a:ln>
        </p:spPr>
      </p:pic>
      <p:pic>
        <p:nvPicPr>
          <p:cNvPr id="659" name="Google Shape;659;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754586" y="3762478"/>
            <a:ext cx="685800" cy="221742"/>
          </a:xfrm>
          <a:prstGeom prst="rect">
            <a:avLst/>
          </a:prstGeom>
          <a:noFill/>
          <a:ln>
            <a:noFill/>
          </a:ln>
        </p:spPr>
      </p:pic>
      <p:pic>
        <p:nvPicPr>
          <p:cNvPr id="660" name="Google Shape;660;p26"/>
          <p:cNvPicPr preferRelativeResize="0"/>
          <p:nvPr/>
        </p:nvPicPr>
        <p:blipFill rotWithShape="1">
          <a:blip r:embed="rId48" cstate="print">
            <a:alphaModFix/>
            <a:extLst>
              <a:ext uri="{28A0092B-C50C-407E-A947-70E740481C1C}">
                <a14:useLocalDpi xmlns:a14="http://schemas.microsoft.com/office/drawing/2010/main"/>
              </a:ext>
            </a:extLst>
          </a:blip>
          <a:srcRect t="10403" b="12244"/>
          <a:stretch/>
        </p:blipFill>
        <p:spPr>
          <a:xfrm>
            <a:off x="5641743" y="3662711"/>
            <a:ext cx="594375" cy="421275"/>
          </a:xfrm>
          <a:prstGeom prst="rect">
            <a:avLst/>
          </a:prstGeom>
          <a:noFill/>
          <a:ln>
            <a:noFill/>
          </a:ln>
        </p:spPr>
      </p:pic>
      <p:pic>
        <p:nvPicPr>
          <p:cNvPr id="661" name="Google Shape;661;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437476" y="3704195"/>
            <a:ext cx="758950" cy="338307"/>
          </a:xfrm>
          <a:prstGeom prst="rect">
            <a:avLst/>
          </a:prstGeom>
          <a:noFill/>
          <a:ln>
            <a:noFill/>
          </a:ln>
        </p:spPr>
      </p:pic>
      <p:pic>
        <p:nvPicPr>
          <p:cNvPr id="662" name="Google Shape;662;p2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800221" y="3245647"/>
            <a:ext cx="685800" cy="121158"/>
          </a:xfrm>
          <a:prstGeom prst="rect">
            <a:avLst/>
          </a:prstGeom>
          <a:noFill/>
          <a:ln>
            <a:noFill/>
          </a:ln>
        </p:spPr>
      </p:pic>
      <p:pic>
        <p:nvPicPr>
          <p:cNvPr id="663" name="Google Shape;663;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867429" y="3760192"/>
            <a:ext cx="685800" cy="226313"/>
          </a:xfrm>
          <a:prstGeom prst="rect">
            <a:avLst/>
          </a:prstGeom>
          <a:noFill/>
          <a:ln>
            <a:noFill/>
          </a:ln>
        </p:spPr>
      </p:pic>
      <p:pic>
        <p:nvPicPr>
          <p:cNvPr id="664" name="Google Shape;664;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683551" y="3155351"/>
            <a:ext cx="685800" cy="301750"/>
          </a:xfrm>
          <a:prstGeom prst="rect">
            <a:avLst/>
          </a:prstGeom>
          <a:noFill/>
          <a:ln>
            <a:noFill/>
          </a:ln>
        </p:spPr>
      </p:pic>
      <p:pic>
        <p:nvPicPr>
          <p:cNvPr id="665" name="Google Shape;665;p26"/>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355971" y="4533294"/>
            <a:ext cx="457200" cy="140210"/>
          </a:xfrm>
          <a:prstGeom prst="rect">
            <a:avLst/>
          </a:prstGeom>
          <a:noFill/>
          <a:ln>
            <a:noFill/>
          </a:ln>
        </p:spPr>
      </p:pic>
      <p:pic>
        <p:nvPicPr>
          <p:cNvPr id="666" name="Google Shape;666;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584268" y="2222159"/>
            <a:ext cx="777225" cy="143279"/>
          </a:xfrm>
          <a:prstGeom prst="rect">
            <a:avLst/>
          </a:prstGeom>
          <a:noFill/>
          <a:ln>
            <a:noFill/>
          </a:ln>
        </p:spPr>
      </p:pic>
      <p:pic>
        <p:nvPicPr>
          <p:cNvPr id="667" name="Google Shape;667;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2475014" y="3183108"/>
            <a:ext cx="685801" cy="246236"/>
          </a:xfrm>
          <a:prstGeom prst="rect">
            <a:avLst/>
          </a:prstGeom>
          <a:noFill/>
          <a:ln>
            <a:noFill/>
          </a:ln>
        </p:spPr>
      </p:pic>
      <p:pic>
        <p:nvPicPr>
          <p:cNvPr id="668" name="Google Shape;668;p2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458201" y="1351258"/>
            <a:ext cx="685800" cy="283470"/>
          </a:xfrm>
          <a:prstGeom prst="rect">
            <a:avLst/>
          </a:prstGeom>
          <a:noFill/>
          <a:ln>
            <a:noFill/>
          </a:ln>
        </p:spPr>
      </p:pic>
      <p:pic>
        <p:nvPicPr>
          <p:cNvPr id="669" name="Google Shape;669;p2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360100" y="2217369"/>
            <a:ext cx="777250" cy="152859"/>
          </a:xfrm>
          <a:prstGeom prst="rect">
            <a:avLst/>
          </a:prstGeom>
          <a:noFill/>
          <a:ln>
            <a:noFill/>
          </a:ln>
        </p:spPr>
      </p:pic>
      <p:pic>
        <p:nvPicPr>
          <p:cNvPr id="670" name="Google Shape;670;p26"/>
          <p:cNvPicPr preferRelativeResize="0"/>
          <p:nvPr/>
        </p:nvPicPr>
        <p:blipFill>
          <a:blip r:embed="rId58">
            <a:alphaModFix/>
          </a:blip>
          <a:stretch>
            <a:fillRect/>
          </a:stretch>
        </p:blipFill>
        <p:spPr>
          <a:xfrm>
            <a:off x="963776" y="1953725"/>
            <a:ext cx="548650" cy="680147"/>
          </a:xfrm>
          <a:prstGeom prst="rect">
            <a:avLst/>
          </a:prstGeom>
          <a:noFill/>
          <a:ln>
            <a:noFill/>
          </a:ln>
        </p:spPr>
      </p:pic>
      <p:pic>
        <p:nvPicPr>
          <p:cNvPr id="671" name="Google Shape;671;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358345" y="3117969"/>
            <a:ext cx="640075" cy="376515"/>
          </a:xfrm>
          <a:prstGeom prst="rect">
            <a:avLst/>
          </a:prstGeom>
          <a:noFill/>
          <a:ln>
            <a:noFill/>
          </a:ln>
        </p:spPr>
      </p:pic>
    </p:spTree>
    <p:extLst>
      <p:ext uri="{BB962C8B-B14F-4D97-AF65-F5344CB8AC3E}">
        <p14:creationId xmlns:p14="http://schemas.microsoft.com/office/powerpoint/2010/main" val="1306878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2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575+ </a:t>
            </a:r>
            <a:r>
              <a:rPr lang="en-US" altLang="zh-CN" dirty="0">
                <a:solidFill>
                  <a:srgbClr val="000000"/>
                </a:solidFill>
              </a:rPr>
              <a:t>会员，且数量不断增长（白银会员，1）</a:t>
            </a:r>
            <a:endParaRPr i="0" u="none" strike="noStrike" cap="none" dirty="0"/>
          </a:p>
        </p:txBody>
      </p:sp>
      <p:pic>
        <p:nvPicPr>
          <p:cNvPr id="675" name="Google Shape;675;p27"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20192" y="1179188"/>
            <a:ext cx="277800" cy="388500"/>
          </a:xfrm>
          <a:prstGeom prst="rect">
            <a:avLst/>
          </a:prstGeom>
          <a:noFill/>
          <a:ln>
            <a:noFill/>
          </a:ln>
        </p:spPr>
      </p:pic>
      <p:pic>
        <p:nvPicPr>
          <p:cNvPr id="676" name="Google Shape;676;p27" descr="Pasted image at 2017_11_14 03_28 PM.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334506" y="3636129"/>
            <a:ext cx="331976" cy="341379"/>
          </a:xfrm>
          <a:prstGeom prst="rect">
            <a:avLst/>
          </a:prstGeom>
          <a:noFill/>
          <a:ln>
            <a:noFill/>
          </a:ln>
        </p:spPr>
      </p:pic>
      <p:pic>
        <p:nvPicPr>
          <p:cNvPr id="677" name="Google Shape;677;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432671" y="2361347"/>
            <a:ext cx="331975" cy="331975"/>
          </a:xfrm>
          <a:prstGeom prst="rect">
            <a:avLst/>
          </a:prstGeom>
          <a:noFill/>
          <a:ln>
            <a:noFill/>
          </a:ln>
        </p:spPr>
      </p:pic>
      <p:pic>
        <p:nvPicPr>
          <p:cNvPr id="678" name="Google Shape;678;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245080" y="917503"/>
            <a:ext cx="548700" cy="172568"/>
          </a:xfrm>
          <a:prstGeom prst="rect">
            <a:avLst/>
          </a:prstGeom>
          <a:noFill/>
          <a:ln>
            <a:noFill/>
          </a:ln>
        </p:spPr>
      </p:pic>
      <p:pic>
        <p:nvPicPr>
          <p:cNvPr id="679" name="Google Shape;679;p2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848300" y="868604"/>
            <a:ext cx="277800" cy="270366"/>
          </a:xfrm>
          <a:prstGeom prst="rect">
            <a:avLst/>
          </a:prstGeom>
          <a:noFill/>
          <a:ln>
            <a:noFill/>
          </a:ln>
        </p:spPr>
      </p:pic>
      <p:pic>
        <p:nvPicPr>
          <p:cNvPr id="680" name="Google Shape;680;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907190" y="1923413"/>
            <a:ext cx="446775" cy="355854"/>
          </a:xfrm>
          <a:prstGeom prst="rect">
            <a:avLst/>
          </a:prstGeom>
          <a:noFill/>
          <a:ln>
            <a:noFill/>
          </a:ln>
        </p:spPr>
      </p:pic>
      <p:pic>
        <p:nvPicPr>
          <p:cNvPr id="681" name="Google Shape;681;p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62652" y="1996783"/>
            <a:ext cx="540775" cy="209115"/>
          </a:xfrm>
          <a:prstGeom prst="rect">
            <a:avLst/>
          </a:prstGeom>
          <a:noFill/>
          <a:ln>
            <a:noFill/>
          </a:ln>
        </p:spPr>
      </p:pic>
      <p:pic>
        <p:nvPicPr>
          <p:cNvPr id="682" name="Google Shape;682;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2975" y="2433095"/>
            <a:ext cx="614700" cy="188479"/>
          </a:xfrm>
          <a:prstGeom prst="rect">
            <a:avLst/>
          </a:prstGeom>
          <a:noFill/>
          <a:ln>
            <a:noFill/>
          </a:ln>
        </p:spPr>
      </p:pic>
      <p:pic>
        <p:nvPicPr>
          <p:cNvPr id="683" name="Google Shape;683;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838274" y="1592544"/>
            <a:ext cx="446775" cy="273629"/>
          </a:xfrm>
          <a:prstGeom prst="rect">
            <a:avLst/>
          </a:prstGeom>
          <a:noFill/>
          <a:ln>
            <a:noFill/>
          </a:ln>
        </p:spPr>
      </p:pic>
      <p:pic>
        <p:nvPicPr>
          <p:cNvPr id="684" name="Google Shape;684;p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7811308" y="1943683"/>
            <a:ext cx="548700" cy="315315"/>
          </a:xfrm>
          <a:prstGeom prst="rect">
            <a:avLst/>
          </a:prstGeom>
          <a:noFill/>
          <a:ln>
            <a:noFill/>
          </a:ln>
        </p:spPr>
      </p:pic>
      <p:pic>
        <p:nvPicPr>
          <p:cNvPr id="685" name="Google Shape;685;p27"/>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328656" y="2303863"/>
            <a:ext cx="414899" cy="446942"/>
          </a:xfrm>
          <a:prstGeom prst="rect">
            <a:avLst/>
          </a:prstGeom>
          <a:noFill/>
          <a:ln>
            <a:noFill/>
          </a:ln>
        </p:spPr>
      </p:pic>
      <p:pic>
        <p:nvPicPr>
          <p:cNvPr id="686" name="Google Shape;686;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290963" y="2308157"/>
            <a:ext cx="446775" cy="438354"/>
          </a:xfrm>
          <a:prstGeom prst="rect">
            <a:avLst/>
          </a:prstGeom>
          <a:noFill/>
          <a:ln>
            <a:noFill/>
          </a:ln>
        </p:spPr>
      </p:pic>
      <p:pic>
        <p:nvPicPr>
          <p:cNvPr id="687" name="Google Shape;687;p2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608978" y="2345153"/>
            <a:ext cx="485700" cy="364363"/>
          </a:xfrm>
          <a:prstGeom prst="rect">
            <a:avLst/>
          </a:prstGeom>
          <a:noFill/>
          <a:ln>
            <a:noFill/>
          </a:ln>
        </p:spPr>
      </p:pic>
      <p:pic>
        <p:nvPicPr>
          <p:cNvPr id="688" name="Google Shape;688;p2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400386" y="1900939"/>
            <a:ext cx="364500" cy="400802"/>
          </a:xfrm>
          <a:prstGeom prst="rect">
            <a:avLst/>
          </a:prstGeom>
          <a:noFill/>
          <a:ln>
            <a:noFill/>
          </a:ln>
        </p:spPr>
      </p:pic>
      <p:pic>
        <p:nvPicPr>
          <p:cNvPr id="689" name="Google Shape;689;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3546142" y="3631541"/>
            <a:ext cx="364500" cy="350556"/>
          </a:xfrm>
          <a:prstGeom prst="rect">
            <a:avLst/>
          </a:prstGeom>
          <a:noFill/>
          <a:ln>
            <a:noFill/>
          </a:ln>
        </p:spPr>
      </p:pic>
      <p:pic>
        <p:nvPicPr>
          <p:cNvPr id="690" name="Google Shape;690;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816696" y="1325231"/>
            <a:ext cx="614826" cy="96415"/>
          </a:xfrm>
          <a:prstGeom prst="rect">
            <a:avLst/>
          </a:prstGeom>
          <a:noFill/>
          <a:ln>
            <a:noFill/>
          </a:ln>
        </p:spPr>
      </p:pic>
      <p:pic>
        <p:nvPicPr>
          <p:cNvPr id="691" name="Google Shape;691;p2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671107" y="2022040"/>
            <a:ext cx="743699" cy="158601"/>
          </a:xfrm>
          <a:prstGeom prst="rect">
            <a:avLst/>
          </a:prstGeom>
          <a:noFill/>
          <a:ln>
            <a:noFill/>
          </a:ln>
        </p:spPr>
      </p:pic>
      <p:pic>
        <p:nvPicPr>
          <p:cNvPr id="692" name="Google Shape;692;p2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718800" y="1688516"/>
            <a:ext cx="471300" cy="81685"/>
          </a:xfrm>
          <a:prstGeom prst="rect">
            <a:avLst/>
          </a:prstGeom>
          <a:noFill/>
          <a:ln>
            <a:noFill/>
          </a:ln>
        </p:spPr>
      </p:pic>
      <p:pic>
        <p:nvPicPr>
          <p:cNvPr id="693" name="Google Shape;693;p27"/>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013299" y="2422419"/>
            <a:ext cx="794400" cy="209830"/>
          </a:xfrm>
          <a:prstGeom prst="rect">
            <a:avLst/>
          </a:prstGeom>
          <a:noFill/>
          <a:ln>
            <a:noFill/>
          </a:ln>
        </p:spPr>
      </p:pic>
      <p:pic>
        <p:nvPicPr>
          <p:cNvPr id="694" name="Google Shape;694;p2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1163200" y="1645960"/>
            <a:ext cx="501900" cy="166797"/>
          </a:xfrm>
          <a:prstGeom prst="rect">
            <a:avLst/>
          </a:prstGeom>
          <a:noFill/>
          <a:ln>
            <a:noFill/>
          </a:ln>
        </p:spPr>
      </p:pic>
      <p:pic>
        <p:nvPicPr>
          <p:cNvPr id="695" name="Google Shape;695;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2130031" y="919302"/>
            <a:ext cx="540775" cy="168969"/>
          </a:xfrm>
          <a:prstGeom prst="rect">
            <a:avLst/>
          </a:prstGeom>
          <a:noFill/>
          <a:ln>
            <a:noFill/>
          </a:ln>
        </p:spPr>
      </p:pic>
      <p:pic>
        <p:nvPicPr>
          <p:cNvPr id="696" name="Google Shape;696;p27"/>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055071" y="3292668"/>
            <a:ext cx="663900" cy="201451"/>
          </a:xfrm>
          <a:prstGeom prst="rect">
            <a:avLst/>
          </a:prstGeom>
          <a:noFill/>
          <a:ln>
            <a:noFill/>
          </a:ln>
        </p:spPr>
      </p:pic>
      <p:pic>
        <p:nvPicPr>
          <p:cNvPr id="697" name="Google Shape;697;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436893" y="3268667"/>
            <a:ext cx="594000" cy="249453"/>
          </a:xfrm>
          <a:prstGeom prst="rect">
            <a:avLst/>
          </a:prstGeom>
          <a:noFill/>
          <a:ln>
            <a:noFill/>
          </a:ln>
        </p:spPr>
      </p:pic>
      <p:pic>
        <p:nvPicPr>
          <p:cNvPr id="698" name="Google Shape;698;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158299" y="3245363"/>
            <a:ext cx="540775" cy="296061"/>
          </a:xfrm>
          <a:prstGeom prst="rect">
            <a:avLst/>
          </a:prstGeom>
          <a:noFill/>
          <a:ln>
            <a:noFill/>
          </a:ln>
        </p:spPr>
      </p:pic>
      <p:pic>
        <p:nvPicPr>
          <p:cNvPr id="699" name="Google Shape;699;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8406430" y="2051985"/>
            <a:ext cx="743701" cy="98711"/>
          </a:xfrm>
          <a:prstGeom prst="rect">
            <a:avLst/>
          </a:prstGeom>
          <a:noFill/>
          <a:ln>
            <a:noFill/>
          </a:ln>
        </p:spPr>
      </p:pic>
      <p:pic>
        <p:nvPicPr>
          <p:cNvPr id="700" name="Google Shape;700;p27"/>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060770" y="1978895"/>
            <a:ext cx="540775" cy="244891"/>
          </a:xfrm>
          <a:prstGeom prst="rect">
            <a:avLst/>
          </a:prstGeom>
          <a:noFill/>
          <a:ln>
            <a:noFill/>
          </a:ln>
        </p:spPr>
      </p:pic>
      <p:pic>
        <p:nvPicPr>
          <p:cNvPr id="701" name="Google Shape;701;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3941149" y="1574873"/>
            <a:ext cx="277800" cy="308971"/>
          </a:xfrm>
          <a:prstGeom prst="rect">
            <a:avLst/>
          </a:prstGeom>
          <a:noFill/>
          <a:ln>
            <a:noFill/>
          </a:ln>
        </p:spPr>
      </p:pic>
      <p:pic>
        <p:nvPicPr>
          <p:cNvPr id="702" name="Google Shape;702;p27"/>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4445326" y="1233346"/>
            <a:ext cx="471300" cy="280185"/>
          </a:xfrm>
          <a:prstGeom prst="rect">
            <a:avLst/>
          </a:prstGeom>
          <a:noFill/>
          <a:ln>
            <a:noFill/>
          </a:ln>
        </p:spPr>
      </p:pic>
      <p:pic>
        <p:nvPicPr>
          <p:cNvPr id="703" name="Google Shape;703;p27"/>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826398" y="3654005"/>
            <a:ext cx="548700" cy="305626"/>
          </a:xfrm>
          <a:prstGeom prst="rect">
            <a:avLst/>
          </a:prstGeom>
          <a:noFill/>
          <a:ln>
            <a:noFill/>
          </a:ln>
        </p:spPr>
      </p:pic>
      <p:pic>
        <p:nvPicPr>
          <p:cNvPr id="704" name="Google Shape;704;p27"/>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4201987" y="948218"/>
            <a:ext cx="501900" cy="111137"/>
          </a:xfrm>
          <a:prstGeom prst="rect">
            <a:avLst/>
          </a:prstGeom>
          <a:noFill/>
          <a:ln>
            <a:noFill/>
          </a:ln>
        </p:spPr>
      </p:pic>
      <p:pic>
        <p:nvPicPr>
          <p:cNvPr id="705" name="Google Shape;705;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8683854" y="1243059"/>
            <a:ext cx="446700" cy="260759"/>
          </a:xfrm>
          <a:prstGeom prst="rect">
            <a:avLst/>
          </a:prstGeom>
          <a:noFill/>
          <a:ln>
            <a:noFill/>
          </a:ln>
        </p:spPr>
      </p:pic>
      <p:pic>
        <p:nvPicPr>
          <p:cNvPr id="706" name="Google Shape;706;p27"/>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041666" y="876046"/>
            <a:ext cx="614825" cy="255480"/>
          </a:xfrm>
          <a:prstGeom prst="rect">
            <a:avLst/>
          </a:prstGeom>
          <a:noFill/>
          <a:ln>
            <a:noFill/>
          </a:ln>
        </p:spPr>
      </p:pic>
      <p:pic>
        <p:nvPicPr>
          <p:cNvPr id="707" name="Google Shape;707;p27"/>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383848" y="1640895"/>
            <a:ext cx="594000" cy="176928"/>
          </a:xfrm>
          <a:prstGeom prst="rect">
            <a:avLst/>
          </a:prstGeom>
          <a:noFill/>
          <a:ln>
            <a:noFill/>
          </a:ln>
        </p:spPr>
      </p:pic>
      <p:pic>
        <p:nvPicPr>
          <p:cNvPr id="708" name="Google Shape;708;p27"/>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07600" y="1672744"/>
            <a:ext cx="501900" cy="113229"/>
          </a:xfrm>
          <a:prstGeom prst="rect">
            <a:avLst/>
          </a:prstGeom>
          <a:noFill/>
          <a:ln>
            <a:noFill/>
          </a:ln>
        </p:spPr>
      </p:pic>
      <p:pic>
        <p:nvPicPr>
          <p:cNvPr id="709" name="Google Shape;709;p27"/>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7826480" y="3268561"/>
            <a:ext cx="710775" cy="249664"/>
          </a:xfrm>
          <a:prstGeom prst="rect">
            <a:avLst/>
          </a:prstGeom>
          <a:noFill/>
          <a:ln>
            <a:noFill/>
          </a:ln>
        </p:spPr>
      </p:pic>
      <p:pic>
        <p:nvPicPr>
          <p:cNvPr id="710" name="Google Shape;710;p27"/>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4758408" y="951539"/>
            <a:ext cx="594000" cy="104495"/>
          </a:xfrm>
          <a:prstGeom prst="rect">
            <a:avLst/>
          </a:prstGeom>
          <a:noFill/>
          <a:ln>
            <a:noFill/>
          </a:ln>
        </p:spPr>
      </p:pic>
      <p:pic>
        <p:nvPicPr>
          <p:cNvPr id="711" name="Google Shape;711;p27"/>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2830285" y="2046801"/>
            <a:ext cx="794400" cy="109078"/>
          </a:xfrm>
          <a:prstGeom prst="rect">
            <a:avLst/>
          </a:prstGeom>
          <a:noFill/>
          <a:ln>
            <a:noFill/>
          </a:ln>
        </p:spPr>
      </p:pic>
      <p:pic>
        <p:nvPicPr>
          <p:cNvPr id="712" name="Google Shape;712;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846377" y="3339758"/>
            <a:ext cx="670200" cy="107271"/>
          </a:xfrm>
          <a:prstGeom prst="rect">
            <a:avLst/>
          </a:prstGeom>
          <a:noFill/>
          <a:ln>
            <a:noFill/>
          </a:ln>
        </p:spPr>
      </p:pic>
      <p:pic>
        <p:nvPicPr>
          <p:cNvPr id="713" name="Google Shape;713;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643982" y="3298051"/>
            <a:ext cx="794400" cy="190684"/>
          </a:xfrm>
          <a:prstGeom prst="rect">
            <a:avLst/>
          </a:prstGeom>
          <a:noFill/>
          <a:ln>
            <a:noFill/>
          </a:ln>
        </p:spPr>
      </p:pic>
      <p:pic>
        <p:nvPicPr>
          <p:cNvPr id="714" name="Google Shape;714;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552070" y="1278503"/>
            <a:ext cx="670200" cy="189872"/>
          </a:xfrm>
          <a:prstGeom prst="rect">
            <a:avLst/>
          </a:prstGeom>
          <a:noFill/>
          <a:ln>
            <a:noFill/>
          </a:ln>
        </p:spPr>
      </p:pic>
      <p:pic>
        <p:nvPicPr>
          <p:cNvPr id="715" name="Google Shape;715;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1922" y="3617814"/>
            <a:ext cx="471300" cy="378009"/>
          </a:xfrm>
          <a:prstGeom prst="rect">
            <a:avLst/>
          </a:prstGeom>
          <a:noFill/>
          <a:ln>
            <a:noFill/>
          </a:ln>
        </p:spPr>
      </p:pic>
      <p:pic>
        <p:nvPicPr>
          <p:cNvPr id="716" name="Google Shape;716;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418648" y="1673509"/>
            <a:ext cx="670200" cy="111700"/>
          </a:xfrm>
          <a:prstGeom prst="rect">
            <a:avLst/>
          </a:prstGeom>
          <a:noFill/>
          <a:ln>
            <a:noFill/>
          </a:ln>
        </p:spPr>
      </p:pic>
      <p:pic>
        <p:nvPicPr>
          <p:cNvPr id="717" name="Google Shape;717;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900674" y="3640669"/>
            <a:ext cx="403200" cy="332299"/>
          </a:xfrm>
          <a:prstGeom prst="rect">
            <a:avLst/>
          </a:prstGeom>
          <a:noFill/>
          <a:ln>
            <a:noFill/>
          </a:ln>
        </p:spPr>
      </p:pic>
      <p:pic>
        <p:nvPicPr>
          <p:cNvPr id="718" name="Google Shape;718;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596559" y="938466"/>
            <a:ext cx="594000" cy="130641"/>
          </a:xfrm>
          <a:prstGeom prst="rect">
            <a:avLst/>
          </a:prstGeom>
          <a:noFill/>
          <a:ln>
            <a:noFill/>
          </a:ln>
        </p:spPr>
      </p:pic>
      <p:pic>
        <p:nvPicPr>
          <p:cNvPr id="719" name="Google Shape;719;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391160" y="3302039"/>
            <a:ext cx="794400" cy="182708"/>
          </a:xfrm>
          <a:prstGeom prst="rect">
            <a:avLst/>
          </a:prstGeom>
          <a:noFill/>
          <a:ln>
            <a:noFill/>
          </a:ln>
        </p:spPr>
      </p:pic>
      <p:pic>
        <p:nvPicPr>
          <p:cNvPr id="720" name="Google Shape;720;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171550" y="2039382"/>
            <a:ext cx="663900" cy="123917"/>
          </a:xfrm>
          <a:prstGeom prst="rect">
            <a:avLst/>
          </a:prstGeom>
          <a:noFill/>
          <a:ln>
            <a:noFill/>
          </a:ln>
        </p:spPr>
      </p:pic>
      <p:pic>
        <p:nvPicPr>
          <p:cNvPr id="721" name="Google Shape;721;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565788" y="3307865"/>
            <a:ext cx="743700" cy="171055"/>
          </a:xfrm>
          <a:prstGeom prst="rect">
            <a:avLst/>
          </a:prstGeom>
          <a:noFill/>
          <a:ln>
            <a:noFill/>
          </a:ln>
        </p:spPr>
      </p:pic>
      <p:pic>
        <p:nvPicPr>
          <p:cNvPr id="722" name="Google Shape;722;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7177539" y="859528"/>
            <a:ext cx="364500" cy="288517"/>
          </a:xfrm>
          <a:prstGeom prst="rect">
            <a:avLst/>
          </a:prstGeom>
          <a:noFill/>
          <a:ln>
            <a:noFill/>
          </a:ln>
        </p:spPr>
      </p:pic>
      <p:pic>
        <p:nvPicPr>
          <p:cNvPr id="723" name="Google Shape;723;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463790" y="3718382"/>
            <a:ext cx="710801" cy="176872"/>
          </a:xfrm>
          <a:prstGeom prst="rect">
            <a:avLst/>
          </a:prstGeom>
          <a:noFill/>
          <a:ln>
            <a:noFill/>
          </a:ln>
        </p:spPr>
      </p:pic>
      <p:pic>
        <p:nvPicPr>
          <p:cNvPr id="724" name="Google Shape;724;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483939" y="2364491"/>
            <a:ext cx="794400" cy="325686"/>
          </a:xfrm>
          <a:prstGeom prst="rect">
            <a:avLst/>
          </a:prstGeom>
          <a:noFill/>
          <a:ln>
            <a:noFill/>
          </a:ln>
        </p:spPr>
      </p:pic>
      <p:pic>
        <p:nvPicPr>
          <p:cNvPr id="725" name="Google Shape;725;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07991" y="2406728"/>
            <a:ext cx="663900" cy="241211"/>
          </a:xfrm>
          <a:prstGeom prst="rect">
            <a:avLst/>
          </a:prstGeom>
          <a:noFill/>
          <a:ln>
            <a:noFill/>
          </a:ln>
        </p:spPr>
      </p:pic>
      <p:pic>
        <p:nvPicPr>
          <p:cNvPr id="726" name="Google Shape;726;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059276" y="3643343"/>
            <a:ext cx="326950" cy="326950"/>
          </a:xfrm>
          <a:prstGeom prst="rect">
            <a:avLst/>
          </a:prstGeom>
          <a:noFill/>
          <a:ln>
            <a:noFill/>
          </a:ln>
        </p:spPr>
      </p:pic>
      <p:pic>
        <p:nvPicPr>
          <p:cNvPr id="727" name="Google Shape;727;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316963" y="4501023"/>
            <a:ext cx="614825" cy="178416"/>
          </a:xfrm>
          <a:prstGeom prst="rect">
            <a:avLst/>
          </a:prstGeom>
          <a:noFill/>
          <a:ln>
            <a:noFill/>
          </a:ln>
        </p:spPr>
      </p:pic>
      <p:pic>
        <p:nvPicPr>
          <p:cNvPr id="728" name="Google Shape;728;p27"/>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7429824" y="4427618"/>
            <a:ext cx="403200" cy="325226"/>
          </a:xfrm>
          <a:prstGeom prst="rect">
            <a:avLst/>
          </a:prstGeom>
          <a:noFill/>
          <a:ln>
            <a:noFill/>
          </a:ln>
        </p:spPr>
      </p:pic>
      <p:pic>
        <p:nvPicPr>
          <p:cNvPr id="729" name="Google Shape;729;p27" descr="logo_ebay-300x184.png"/>
          <p:cNvPicPr preferRelativeResize="0"/>
          <p:nvPr/>
        </p:nvPicPr>
        <p:blipFill rotWithShape="1">
          <a:blip r:embed="rId57">
            <a:alphaModFix/>
          </a:blip>
          <a:srcRect/>
          <a:stretch/>
        </p:blipFill>
        <p:spPr>
          <a:xfrm>
            <a:off x="1876838" y="4453131"/>
            <a:ext cx="446700" cy="274200"/>
          </a:xfrm>
          <a:prstGeom prst="rect">
            <a:avLst/>
          </a:prstGeom>
          <a:noFill/>
          <a:ln>
            <a:noFill/>
          </a:ln>
        </p:spPr>
      </p:pic>
      <p:pic>
        <p:nvPicPr>
          <p:cNvPr id="730" name="Google Shape;730;p2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42110" y="4421753"/>
            <a:ext cx="414900" cy="336957"/>
          </a:xfrm>
          <a:prstGeom prst="rect">
            <a:avLst/>
          </a:prstGeom>
          <a:noFill/>
          <a:ln>
            <a:noFill/>
          </a:ln>
        </p:spPr>
      </p:pic>
      <p:pic>
        <p:nvPicPr>
          <p:cNvPr id="731" name="Google Shape;731;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803645" y="4420027"/>
            <a:ext cx="403200" cy="340408"/>
          </a:xfrm>
          <a:prstGeom prst="rect">
            <a:avLst/>
          </a:prstGeom>
          <a:noFill/>
          <a:ln>
            <a:noFill/>
          </a:ln>
        </p:spPr>
      </p:pic>
      <p:pic>
        <p:nvPicPr>
          <p:cNvPr id="732" name="Google Shape;732;p27"/>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1218021" y="4497215"/>
            <a:ext cx="548699" cy="186032"/>
          </a:xfrm>
          <a:prstGeom prst="rect">
            <a:avLst/>
          </a:prstGeom>
          <a:noFill/>
          <a:ln>
            <a:noFill/>
          </a:ln>
        </p:spPr>
      </p:pic>
      <p:pic>
        <p:nvPicPr>
          <p:cNvPr id="733" name="Google Shape;733;p27"/>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5078827" y="4481303"/>
            <a:ext cx="614700" cy="217856"/>
          </a:xfrm>
          <a:prstGeom prst="rect">
            <a:avLst/>
          </a:prstGeom>
          <a:noFill/>
          <a:ln>
            <a:noFill/>
          </a:ln>
        </p:spPr>
      </p:pic>
      <p:pic>
        <p:nvPicPr>
          <p:cNvPr id="734" name="Google Shape;734;p2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647560" y="4504421"/>
            <a:ext cx="485700" cy="171621"/>
          </a:xfrm>
          <a:prstGeom prst="rect">
            <a:avLst/>
          </a:prstGeom>
          <a:noFill/>
          <a:ln>
            <a:noFill/>
          </a:ln>
        </p:spPr>
      </p:pic>
      <p:pic>
        <p:nvPicPr>
          <p:cNvPr id="735" name="Google Shape;735;p2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1905570" y="3649239"/>
            <a:ext cx="331975" cy="315158"/>
          </a:xfrm>
          <a:prstGeom prst="rect">
            <a:avLst/>
          </a:prstGeom>
          <a:noFill/>
          <a:ln>
            <a:noFill/>
          </a:ln>
        </p:spPr>
      </p:pic>
      <p:pic>
        <p:nvPicPr>
          <p:cNvPr id="736" name="Google Shape;736;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881871" y="2013906"/>
            <a:ext cx="485700" cy="174868"/>
          </a:xfrm>
          <a:prstGeom prst="rect">
            <a:avLst/>
          </a:prstGeom>
          <a:noFill/>
          <a:ln>
            <a:noFill/>
          </a:ln>
        </p:spPr>
      </p:pic>
      <p:pic>
        <p:nvPicPr>
          <p:cNvPr id="737" name="Google Shape;737;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3884923" y="2372625"/>
            <a:ext cx="548700" cy="309417"/>
          </a:xfrm>
          <a:prstGeom prst="rect">
            <a:avLst/>
          </a:prstGeom>
          <a:noFill/>
          <a:ln>
            <a:noFill/>
          </a:ln>
        </p:spPr>
      </p:pic>
      <p:pic>
        <p:nvPicPr>
          <p:cNvPr id="738" name="Google Shape;738;p2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3996992" y="4453486"/>
            <a:ext cx="446700" cy="273491"/>
          </a:xfrm>
          <a:prstGeom prst="rect">
            <a:avLst/>
          </a:prstGeom>
          <a:noFill/>
          <a:ln>
            <a:noFill/>
          </a:ln>
        </p:spPr>
      </p:pic>
      <p:pic>
        <p:nvPicPr>
          <p:cNvPr id="739" name="Google Shape;739;p2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404861" y="1234670"/>
            <a:ext cx="364500" cy="277536"/>
          </a:xfrm>
          <a:prstGeom prst="rect">
            <a:avLst/>
          </a:prstGeom>
          <a:noFill/>
          <a:ln>
            <a:noFill/>
          </a:ln>
        </p:spPr>
      </p:pic>
      <p:pic>
        <p:nvPicPr>
          <p:cNvPr id="740" name="Google Shape;740;p2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231392" y="1236357"/>
            <a:ext cx="414900" cy="274163"/>
          </a:xfrm>
          <a:prstGeom prst="rect">
            <a:avLst/>
          </a:prstGeom>
          <a:noFill/>
          <a:ln>
            <a:noFill/>
          </a:ln>
        </p:spPr>
      </p:pic>
      <p:pic>
        <p:nvPicPr>
          <p:cNvPr id="741" name="Google Shape;741;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189819" y="1196176"/>
            <a:ext cx="446700" cy="354524"/>
          </a:xfrm>
          <a:prstGeom prst="rect">
            <a:avLst/>
          </a:prstGeom>
          <a:noFill/>
          <a:ln>
            <a:noFill/>
          </a:ln>
        </p:spPr>
      </p:pic>
      <p:pic>
        <p:nvPicPr>
          <p:cNvPr id="742" name="Google Shape;742;p2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570948" y="1605424"/>
            <a:ext cx="403200" cy="247869"/>
          </a:xfrm>
          <a:prstGeom prst="rect">
            <a:avLst/>
          </a:prstGeom>
          <a:noFill/>
          <a:ln>
            <a:noFill/>
          </a:ln>
        </p:spPr>
      </p:pic>
      <p:pic>
        <p:nvPicPr>
          <p:cNvPr id="743" name="Google Shape;743;p2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397460" y="3724849"/>
            <a:ext cx="501900" cy="163940"/>
          </a:xfrm>
          <a:prstGeom prst="rect">
            <a:avLst/>
          </a:prstGeom>
          <a:noFill/>
          <a:ln>
            <a:noFill/>
          </a:ln>
        </p:spPr>
      </p:pic>
      <p:pic>
        <p:nvPicPr>
          <p:cNvPr id="744" name="Google Shape;744;p2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43138" y="3644674"/>
            <a:ext cx="471300" cy="324289"/>
          </a:xfrm>
          <a:prstGeom prst="rect">
            <a:avLst/>
          </a:prstGeom>
          <a:noFill/>
          <a:ln>
            <a:noFill/>
          </a:ln>
        </p:spPr>
      </p:pic>
      <p:pic>
        <p:nvPicPr>
          <p:cNvPr id="745" name="Google Shape;745;p2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312965" y="3325768"/>
            <a:ext cx="614700" cy="135250"/>
          </a:xfrm>
          <a:prstGeom prst="rect">
            <a:avLst/>
          </a:prstGeom>
          <a:noFill/>
          <a:ln>
            <a:noFill/>
          </a:ln>
        </p:spPr>
      </p:pic>
      <p:pic>
        <p:nvPicPr>
          <p:cNvPr id="746" name="Google Shape;746;p2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814962" y="2435608"/>
            <a:ext cx="743700" cy="183451"/>
          </a:xfrm>
          <a:prstGeom prst="rect">
            <a:avLst/>
          </a:prstGeom>
          <a:noFill/>
          <a:ln>
            <a:noFill/>
          </a:ln>
        </p:spPr>
      </p:pic>
      <p:pic>
        <p:nvPicPr>
          <p:cNvPr id="747" name="Google Shape;747;p2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274354" y="3686589"/>
            <a:ext cx="471300" cy="240459"/>
          </a:xfrm>
          <a:prstGeom prst="rect">
            <a:avLst/>
          </a:prstGeom>
          <a:noFill/>
          <a:ln>
            <a:noFill/>
          </a:ln>
        </p:spPr>
      </p:pic>
      <p:pic>
        <p:nvPicPr>
          <p:cNvPr id="748" name="Google Shape;748;p2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793872" y="2363079"/>
            <a:ext cx="446775" cy="328511"/>
          </a:xfrm>
          <a:prstGeom prst="rect">
            <a:avLst/>
          </a:prstGeom>
          <a:noFill/>
          <a:ln>
            <a:noFill/>
          </a:ln>
        </p:spPr>
      </p:pic>
      <p:pic>
        <p:nvPicPr>
          <p:cNvPr id="749" name="Google Shape;749;p2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243799" y="1636521"/>
            <a:ext cx="540775" cy="185675"/>
          </a:xfrm>
          <a:prstGeom prst="rect">
            <a:avLst/>
          </a:prstGeom>
          <a:noFill/>
          <a:ln>
            <a:noFill/>
          </a:ln>
        </p:spPr>
      </p:pic>
      <p:pic>
        <p:nvPicPr>
          <p:cNvPr id="750" name="Google Shape;750;p2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6225" y="925408"/>
            <a:ext cx="364500" cy="156757"/>
          </a:xfrm>
          <a:prstGeom prst="rect">
            <a:avLst/>
          </a:prstGeom>
          <a:noFill/>
          <a:ln>
            <a:noFill/>
          </a:ln>
        </p:spPr>
      </p:pic>
      <p:pic>
        <p:nvPicPr>
          <p:cNvPr id="751" name="Google Shape;751;p2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647967" y="2019953"/>
            <a:ext cx="548700" cy="162775"/>
          </a:xfrm>
          <a:prstGeom prst="rect">
            <a:avLst/>
          </a:prstGeom>
          <a:noFill/>
          <a:ln>
            <a:noFill/>
          </a:ln>
        </p:spPr>
      </p:pic>
      <p:pic>
        <p:nvPicPr>
          <p:cNvPr id="752" name="Google Shape;752;p2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8664660" y="3223515"/>
            <a:ext cx="403200" cy="339756"/>
          </a:xfrm>
          <a:prstGeom prst="rect">
            <a:avLst/>
          </a:prstGeom>
          <a:noFill/>
          <a:ln>
            <a:noFill/>
          </a:ln>
        </p:spPr>
      </p:pic>
      <p:pic>
        <p:nvPicPr>
          <p:cNvPr id="753" name="Google Shape;753;p2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433656" y="4447239"/>
            <a:ext cx="794400" cy="285984"/>
          </a:xfrm>
          <a:prstGeom prst="rect">
            <a:avLst/>
          </a:prstGeom>
          <a:noFill/>
          <a:ln>
            <a:noFill/>
          </a:ln>
        </p:spPr>
      </p:pic>
      <p:pic>
        <p:nvPicPr>
          <p:cNvPr id="754" name="Google Shape;754;p2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4553809" y="4433072"/>
            <a:ext cx="414900" cy="314318"/>
          </a:xfrm>
          <a:prstGeom prst="rect">
            <a:avLst/>
          </a:prstGeom>
          <a:noFill/>
          <a:ln>
            <a:noFill/>
          </a:ln>
        </p:spPr>
      </p:pic>
      <p:pic>
        <p:nvPicPr>
          <p:cNvPr id="755" name="Google Shape;755;p2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041906" y="4391803"/>
            <a:ext cx="277800" cy="396857"/>
          </a:xfrm>
          <a:prstGeom prst="rect">
            <a:avLst/>
          </a:prstGeom>
          <a:noFill/>
          <a:ln>
            <a:noFill/>
          </a:ln>
        </p:spPr>
      </p:pic>
      <p:pic>
        <p:nvPicPr>
          <p:cNvPr id="756" name="Google Shape;756;p2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244949" y="1236751"/>
            <a:ext cx="364500" cy="273375"/>
          </a:xfrm>
          <a:prstGeom prst="rect">
            <a:avLst/>
          </a:prstGeom>
          <a:noFill/>
          <a:ln>
            <a:noFill/>
          </a:ln>
        </p:spPr>
      </p:pic>
      <p:pic>
        <p:nvPicPr>
          <p:cNvPr id="757" name="Google Shape;757;p2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816248" y="1600414"/>
            <a:ext cx="548700" cy="257889"/>
          </a:xfrm>
          <a:prstGeom prst="rect">
            <a:avLst/>
          </a:prstGeom>
          <a:noFill/>
          <a:ln>
            <a:noFill/>
          </a:ln>
        </p:spPr>
      </p:pic>
      <p:pic>
        <p:nvPicPr>
          <p:cNvPr id="758" name="Google Shape;758;p2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535014" y="3726394"/>
            <a:ext cx="670200" cy="160848"/>
          </a:xfrm>
          <a:prstGeom prst="rect">
            <a:avLst/>
          </a:prstGeom>
          <a:noFill/>
          <a:ln>
            <a:noFill/>
          </a:ln>
        </p:spPr>
      </p:pic>
      <p:pic>
        <p:nvPicPr>
          <p:cNvPr id="759" name="Google Shape;759;p2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49849" y="1942401"/>
            <a:ext cx="364500" cy="317878"/>
          </a:xfrm>
          <a:prstGeom prst="rect">
            <a:avLst/>
          </a:prstGeom>
          <a:noFill/>
          <a:ln>
            <a:noFill/>
          </a:ln>
        </p:spPr>
      </p:pic>
      <p:pic>
        <p:nvPicPr>
          <p:cNvPr id="760" name="Google Shape;760;p2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243089" y="2014816"/>
            <a:ext cx="540775" cy="173048"/>
          </a:xfrm>
          <a:prstGeom prst="rect">
            <a:avLst/>
          </a:prstGeom>
          <a:noFill/>
          <a:ln>
            <a:noFill/>
          </a:ln>
        </p:spPr>
      </p:pic>
      <p:pic>
        <p:nvPicPr>
          <p:cNvPr id="761" name="Google Shape;761;p2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947148" y="812214"/>
            <a:ext cx="326950" cy="383146"/>
          </a:xfrm>
          <a:prstGeom prst="rect">
            <a:avLst/>
          </a:prstGeom>
          <a:noFill/>
          <a:ln>
            <a:noFill/>
          </a:ln>
        </p:spPr>
      </p:pic>
      <p:pic>
        <p:nvPicPr>
          <p:cNvPr id="762" name="Google Shape;762;p2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693626" y="1302621"/>
            <a:ext cx="663900" cy="141634"/>
          </a:xfrm>
          <a:prstGeom prst="rect">
            <a:avLst/>
          </a:prstGeom>
          <a:noFill/>
          <a:ln>
            <a:noFill/>
          </a:ln>
        </p:spPr>
      </p:pic>
      <p:pic>
        <p:nvPicPr>
          <p:cNvPr id="763" name="Google Shape;763;p27"/>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569358" y="1312507"/>
            <a:ext cx="614699" cy="121864"/>
          </a:xfrm>
          <a:prstGeom prst="rect">
            <a:avLst/>
          </a:prstGeom>
          <a:noFill/>
          <a:ln>
            <a:noFill/>
          </a:ln>
        </p:spPr>
      </p:pic>
      <p:pic>
        <p:nvPicPr>
          <p:cNvPr id="764" name="Google Shape;764;p2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027848" y="1582637"/>
            <a:ext cx="277800" cy="293443"/>
          </a:xfrm>
          <a:prstGeom prst="rect">
            <a:avLst/>
          </a:prstGeom>
          <a:noFill/>
          <a:ln>
            <a:noFill/>
          </a:ln>
        </p:spPr>
      </p:pic>
      <p:pic>
        <p:nvPicPr>
          <p:cNvPr id="765" name="Google Shape;765;p2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6269605" y="1204063"/>
            <a:ext cx="331975" cy="338750"/>
          </a:xfrm>
          <a:prstGeom prst="rect">
            <a:avLst/>
          </a:prstGeom>
          <a:noFill/>
          <a:ln>
            <a:noFill/>
          </a:ln>
        </p:spPr>
      </p:pic>
      <p:pic>
        <p:nvPicPr>
          <p:cNvPr id="766" name="Google Shape;766;p2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3281747" y="869131"/>
            <a:ext cx="364500" cy="269312"/>
          </a:xfrm>
          <a:prstGeom prst="rect">
            <a:avLst/>
          </a:prstGeom>
          <a:noFill/>
          <a:ln>
            <a:noFill/>
          </a:ln>
        </p:spPr>
      </p:pic>
      <p:pic>
        <p:nvPicPr>
          <p:cNvPr id="767" name="Google Shape;767;p2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7943142" y="4497566"/>
            <a:ext cx="594300" cy="185330"/>
          </a:xfrm>
          <a:prstGeom prst="rect">
            <a:avLst/>
          </a:prstGeom>
          <a:noFill/>
          <a:ln>
            <a:noFill/>
          </a:ln>
        </p:spPr>
      </p:pic>
      <p:pic>
        <p:nvPicPr>
          <p:cNvPr id="768" name="Google Shape;768;p2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461228" y="2037515"/>
            <a:ext cx="663900" cy="127650"/>
          </a:xfrm>
          <a:prstGeom prst="rect">
            <a:avLst/>
          </a:prstGeom>
          <a:noFill/>
          <a:ln>
            <a:noFill/>
          </a:ln>
        </p:spPr>
      </p:pic>
      <p:pic>
        <p:nvPicPr>
          <p:cNvPr id="769" name="Google Shape;769;p2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3338749" y="1610474"/>
            <a:ext cx="548700" cy="237770"/>
          </a:xfrm>
          <a:prstGeom prst="rect">
            <a:avLst/>
          </a:prstGeom>
          <a:noFill/>
          <a:ln>
            <a:noFill/>
          </a:ln>
        </p:spPr>
      </p:pic>
      <p:pic>
        <p:nvPicPr>
          <p:cNvPr id="770" name="Google Shape;770;p2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1711011" y="938479"/>
            <a:ext cx="364500" cy="130614"/>
          </a:xfrm>
          <a:prstGeom prst="rect">
            <a:avLst/>
          </a:prstGeom>
          <a:noFill/>
          <a:ln>
            <a:noFill/>
          </a:ln>
        </p:spPr>
      </p:pic>
      <p:pic>
        <p:nvPicPr>
          <p:cNvPr id="771" name="Google Shape;771;p2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567128" y="4446916"/>
            <a:ext cx="540775" cy="286631"/>
          </a:xfrm>
          <a:prstGeom prst="rect">
            <a:avLst/>
          </a:prstGeom>
          <a:noFill/>
          <a:ln>
            <a:noFill/>
          </a:ln>
        </p:spPr>
      </p:pic>
      <p:pic>
        <p:nvPicPr>
          <p:cNvPr id="772" name="Google Shape;772;p2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7359348" y="1578911"/>
            <a:ext cx="403200" cy="300894"/>
          </a:xfrm>
          <a:prstGeom prst="rect">
            <a:avLst/>
          </a:prstGeom>
          <a:noFill/>
          <a:ln>
            <a:noFill/>
          </a:ln>
        </p:spPr>
      </p:pic>
      <p:pic>
        <p:nvPicPr>
          <p:cNvPr id="773" name="Google Shape;773;p2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15054" y="3312920"/>
            <a:ext cx="548700" cy="160947"/>
          </a:xfrm>
          <a:prstGeom prst="rect">
            <a:avLst/>
          </a:prstGeom>
          <a:noFill/>
          <a:ln>
            <a:noFill/>
          </a:ln>
        </p:spPr>
      </p:pic>
      <p:pic>
        <p:nvPicPr>
          <p:cNvPr id="774" name="Google Shape;774;p2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411996" y="4136547"/>
            <a:ext cx="501900" cy="109184"/>
          </a:xfrm>
          <a:prstGeom prst="rect">
            <a:avLst/>
          </a:prstGeom>
          <a:noFill/>
          <a:ln>
            <a:noFill/>
          </a:ln>
        </p:spPr>
      </p:pic>
      <p:pic>
        <p:nvPicPr>
          <p:cNvPr id="775" name="Google Shape;775;p2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212499" y="4108119"/>
            <a:ext cx="540775" cy="166040"/>
          </a:xfrm>
          <a:prstGeom prst="rect">
            <a:avLst/>
          </a:prstGeom>
          <a:noFill/>
          <a:ln>
            <a:noFill/>
          </a:ln>
        </p:spPr>
      </p:pic>
      <p:pic>
        <p:nvPicPr>
          <p:cNvPr id="776" name="Google Shape;776;p2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2031183" y="4092616"/>
            <a:ext cx="743703" cy="197045"/>
          </a:xfrm>
          <a:prstGeom prst="rect">
            <a:avLst/>
          </a:prstGeom>
          <a:noFill/>
          <a:ln>
            <a:noFill/>
          </a:ln>
        </p:spPr>
      </p:pic>
      <p:pic>
        <p:nvPicPr>
          <p:cNvPr id="777" name="Google Shape;777;p2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391049" y="4084778"/>
            <a:ext cx="414900" cy="212721"/>
          </a:xfrm>
          <a:prstGeom prst="rect">
            <a:avLst/>
          </a:prstGeom>
          <a:noFill/>
          <a:ln>
            <a:noFill/>
          </a:ln>
        </p:spPr>
      </p:pic>
      <p:pic>
        <p:nvPicPr>
          <p:cNvPr id="778" name="Google Shape;778;p27"/>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2892174" y="4007735"/>
            <a:ext cx="364500" cy="366807"/>
          </a:xfrm>
          <a:prstGeom prst="rect">
            <a:avLst/>
          </a:prstGeom>
          <a:noFill/>
          <a:ln>
            <a:noFill/>
          </a:ln>
        </p:spPr>
      </p:pic>
      <p:pic>
        <p:nvPicPr>
          <p:cNvPr id="779" name="Google Shape;779;p2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4869724" y="4079498"/>
            <a:ext cx="364500" cy="223281"/>
          </a:xfrm>
          <a:prstGeom prst="rect">
            <a:avLst/>
          </a:prstGeom>
          <a:noFill/>
          <a:ln>
            <a:noFill/>
          </a:ln>
        </p:spPr>
      </p:pic>
      <p:pic>
        <p:nvPicPr>
          <p:cNvPr id="780" name="Google Shape;780;p27"/>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6870561" y="4027116"/>
            <a:ext cx="403200" cy="328046"/>
          </a:xfrm>
          <a:prstGeom prst="rect">
            <a:avLst/>
          </a:prstGeom>
          <a:noFill/>
          <a:ln>
            <a:noFill/>
          </a:ln>
        </p:spPr>
      </p:pic>
      <p:pic>
        <p:nvPicPr>
          <p:cNvPr id="781" name="Google Shape;781;p2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8405023" y="4101367"/>
            <a:ext cx="663900" cy="179544"/>
          </a:xfrm>
          <a:prstGeom prst="rect">
            <a:avLst/>
          </a:prstGeom>
          <a:noFill/>
          <a:ln>
            <a:noFill/>
          </a:ln>
        </p:spPr>
      </p:pic>
      <p:pic>
        <p:nvPicPr>
          <p:cNvPr id="782" name="Google Shape;782;p2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3373961" y="4003896"/>
            <a:ext cx="364500" cy="374486"/>
          </a:xfrm>
          <a:prstGeom prst="rect">
            <a:avLst/>
          </a:prstGeom>
          <a:noFill/>
          <a:ln>
            <a:noFill/>
          </a:ln>
        </p:spPr>
      </p:pic>
      <p:pic>
        <p:nvPicPr>
          <p:cNvPr id="783" name="Google Shape;783;p27"/>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4387936" y="4025457"/>
            <a:ext cx="364500" cy="331364"/>
          </a:xfrm>
          <a:prstGeom prst="rect">
            <a:avLst/>
          </a:prstGeom>
          <a:noFill/>
          <a:ln>
            <a:noFill/>
          </a:ln>
        </p:spPr>
      </p:pic>
      <p:pic>
        <p:nvPicPr>
          <p:cNvPr id="784" name="Google Shape;784;p27"/>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5351511" y="4126685"/>
            <a:ext cx="743700" cy="128908"/>
          </a:xfrm>
          <a:prstGeom prst="rect">
            <a:avLst/>
          </a:prstGeom>
          <a:noFill/>
          <a:ln>
            <a:noFill/>
          </a:ln>
        </p:spPr>
      </p:pic>
      <p:pic>
        <p:nvPicPr>
          <p:cNvPr id="785" name="Google Shape;785;p27"/>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23408" y="4043241"/>
            <a:ext cx="471300" cy="295795"/>
          </a:xfrm>
          <a:prstGeom prst="rect">
            <a:avLst/>
          </a:prstGeom>
          <a:noFill/>
          <a:ln>
            <a:noFill/>
          </a:ln>
        </p:spPr>
      </p:pic>
      <p:pic>
        <p:nvPicPr>
          <p:cNvPr id="786" name="Google Shape;786;p27"/>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700767" y="942731"/>
            <a:ext cx="446700" cy="122111"/>
          </a:xfrm>
          <a:prstGeom prst="rect">
            <a:avLst/>
          </a:prstGeom>
          <a:noFill/>
          <a:ln>
            <a:noFill/>
          </a:ln>
        </p:spPr>
      </p:pic>
      <p:pic>
        <p:nvPicPr>
          <p:cNvPr id="787" name="Google Shape;787;p27"/>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36323" y="1256064"/>
            <a:ext cx="485700" cy="234748"/>
          </a:xfrm>
          <a:prstGeom prst="rect">
            <a:avLst/>
          </a:prstGeom>
          <a:noFill/>
          <a:ln>
            <a:noFill/>
          </a:ln>
        </p:spPr>
      </p:pic>
      <p:pic>
        <p:nvPicPr>
          <p:cNvPr id="788" name="Google Shape;788;p27"/>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6648915" y="1291136"/>
            <a:ext cx="548700" cy="164604"/>
          </a:xfrm>
          <a:prstGeom prst="rect">
            <a:avLst/>
          </a:prstGeom>
          <a:noFill/>
          <a:ln>
            <a:noFill/>
          </a:ln>
        </p:spPr>
      </p:pic>
      <p:pic>
        <p:nvPicPr>
          <p:cNvPr id="789" name="Google Shape;789;p27"/>
          <p:cNvPicPr preferRelativeResize="0"/>
          <p:nvPr/>
        </p:nvPicPr>
        <p:blipFill rotWithShape="1">
          <a:blip r:embed="rId117" cstate="print">
            <a:alphaModFix/>
            <a:extLst>
              <a:ext uri="{28A0092B-C50C-407E-A947-70E740481C1C}">
                <a14:useLocalDpi xmlns:a14="http://schemas.microsoft.com/office/drawing/2010/main"/>
              </a:ext>
            </a:extLst>
          </a:blip>
          <a:srcRect t="35434" b="30127"/>
          <a:stretch/>
        </p:blipFill>
        <p:spPr>
          <a:xfrm>
            <a:off x="4070558" y="3736163"/>
            <a:ext cx="670200" cy="141311"/>
          </a:xfrm>
          <a:prstGeom prst="rect">
            <a:avLst/>
          </a:prstGeom>
          <a:noFill/>
          <a:ln>
            <a:noFill/>
          </a:ln>
        </p:spPr>
      </p:pic>
      <p:pic>
        <p:nvPicPr>
          <p:cNvPr id="790" name="Google Shape;790;p27"/>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4963961" y="1286013"/>
            <a:ext cx="540775" cy="174852"/>
          </a:xfrm>
          <a:prstGeom prst="rect">
            <a:avLst/>
          </a:prstGeom>
          <a:noFill/>
          <a:ln>
            <a:noFill/>
          </a:ln>
        </p:spPr>
      </p:pic>
      <p:pic>
        <p:nvPicPr>
          <p:cNvPr id="791" name="Google Shape;791;p27"/>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85749" y="3239680"/>
            <a:ext cx="501900" cy="307427"/>
          </a:xfrm>
          <a:prstGeom prst="rect">
            <a:avLst/>
          </a:prstGeom>
          <a:noFill/>
          <a:ln>
            <a:noFill/>
          </a:ln>
        </p:spPr>
      </p:pic>
      <p:pic>
        <p:nvPicPr>
          <p:cNvPr id="792" name="Google Shape;792;p27"/>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3658176" y="2858123"/>
            <a:ext cx="446775" cy="268030"/>
          </a:xfrm>
          <a:prstGeom prst="rect">
            <a:avLst/>
          </a:prstGeom>
          <a:noFill/>
          <a:ln>
            <a:noFill/>
          </a:ln>
        </p:spPr>
      </p:pic>
      <p:pic>
        <p:nvPicPr>
          <p:cNvPr id="793" name="Google Shape;793;p27"/>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5520778" y="2824174"/>
            <a:ext cx="548700" cy="335927"/>
          </a:xfrm>
          <a:prstGeom prst="rect">
            <a:avLst/>
          </a:prstGeom>
          <a:noFill/>
          <a:ln>
            <a:noFill/>
          </a:ln>
        </p:spPr>
      </p:pic>
      <p:pic>
        <p:nvPicPr>
          <p:cNvPr id="794" name="Google Shape;794;p27"/>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101179" y="2838444"/>
            <a:ext cx="501900" cy="307387"/>
          </a:xfrm>
          <a:prstGeom prst="rect">
            <a:avLst/>
          </a:prstGeom>
          <a:noFill/>
          <a:ln>
            <a:noFill/>
          </a:ln>
        </p:spPr>
      </p:pic>
      <p:pic>
        <p:nvPicPr>
          <p:cNvPr id="795" name="Google Shape;795;p27"/>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4887977" y="2824110"/>
            <a:ext cx="548700" cy="336054"/>
          </a:xfrm>
          <a:prstGeom prst="rect">
            <a:avLst/>
          </a:prstGeom>
          <a:noFill/>
          <a:ln>
            <a:noFill/>
          </a:ln>
        </p:spPr>
      </p:pic>
      <p:pic>
        <p:nvPicPr>
          <p:cNvPr id="796" name="Google Shape;796;p27"/>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6153578" y="2885761"/>
            <a:ext cx="364500" cy="212753"/>
          </a:xfrm>
          <a:prstGeom prst="rect">
            <a:avLst/>
          </a:prstGeom>
          <a:noFill/>
          <a:ln>
            <a:noFill/>
          </a:ln>
        </p:spPr>
      </p:pic>
      <p:pic>
        <p:nvPicPr>
          <p:cNvPr id="797" name="Google Shape;797;p27"/>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710576" y="2822091"/>
            <a:ext cx="414900" cy="340094"/>
          </a:xfrm>
          <a:prstGeom prst="rect">
            <a:avLst/>
          </a:prstGeom>
          <a:noFill/>
          <a:ln>
            <a:noFill/>
          </a:ln>
        </p:spPr>
      </p:pic>
      <p:pic>
        <p:nvPicPr>
          <p:cNvPr id="798" name="Google Shape;798;p27"/>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064225" y="2868200"/>
            <a:ext cx="403200" cy="247876"/>
          </a:xfrm>
          <a:prstGeom prst="rect">
            <a:avLst/>
          </a:prstGeom>
          <a:noFill/>
          <a:ln>
            <a:noFill/>
          </a:ln>
        </p:spPr>
      </p:pic>
      <p:pic>
        <p:nvPicPr>
          <p:cNvPr id="799" name="Google Shape;799;p27"/>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209576" y="2840263"/>
            <a:ext cx="364500" cy="303750"/>
          </a:xfrm>
          <a:prstGeom prst="rect">
            <a:avLst/>
          </a:prstGeom>
          <a:noFill/>
          <a:ln>
            <a:noFill/>
          </a:ln>
        </p:spPr>
      </p:pic>
      <p:pic>
        <p:nvPicPr>
          <p:cNvPr id="800" name="Google Shape;800;p27"/>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8386130" y="2926238"/>
            <a:ext cx="670200" cy="131800"/>
          </a:xfrm>
          <a:prstGeom prst="rect">
            <a:avLst/>
          </a:prstGeom>
          <a:noFill/>
          <a:ln>
            <a:noFill/>
          </a:ln>
        </p:spPr>
      </p:pic>
      <p:pic>
        <p:nvPicPr>
          <p:cNvPr id="801" name="Google Shape;801;p27"/>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576925" y="2815303"/>
            <a:ext cx="403200" cy="353669"/>
          </a:xfrm>
          <a:prstGeom prst="rect">
            <a:avLst/>
          </a:prstGeom>
          <a:noFill/>
          <a:ln>
            <a:noFill/>
          </a:ln>
        </p:spPr>
      </p:pic>
      <p:pic>
        <p:nvPicPr>
          <p:cNvPr id="802" name="Google Shape;802;p27"/>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7687179" y="2911183"/>
            <a:ext cx="614850" cy="161910"/>
          </a:xfrm>
          <a:prstGeom prst="rect">
            <a:avLst/>
          </a:prstGeom>
          <a:noFill/>
          <a:ln>
            <a:noFill/>
          </a:ln>
        </p:spPr>
      </p:pic>
      <p:pic>
        <p:nvPicPr>
          <p:cNvPr id="803" name="Google Shape;803;p27"/>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1551525" y="2919099"/>
            <a:ext cx="663900" cy="146078"/>
          </a:xfrm>
          <a:prstGeom prst="rect">
            <a:avLst/>
          </a:prstGeom>
          <a:noFill/>
          <a:ln>
            <a:noFill/>
          </a:ln>
        </p:spPr>
      </p:pic>
      <p:pic>
        <p:nvPicPr>
          <p:cNvPr id="804" name="Google Shape;804;p27"/>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2299526" y="2868921"/>
            <a:ext cx="326950" cy="246434"/>
          </a:xfrm>
          <a:prstGeom prst="rect">
            <a:avLst/>
          </a:prstGeom>
          <a:noFill/>
          <a:ln>
            <a:noFill/>
          </a:ln>
        </p:spPr>
      </p:pic>
      <p:pic>
        <p:nvPicPr>
          <p:cNvPr id="805" name="Google Shape;805;p27"/>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4189052" y="2943971"/>
            <a:ext cx="614825" cy="96332"/>
          </a:xfrm>
          <a:prstGeom prst="rect">
            <a:avLst/>
          </a:prstGeom>
          <a:noFill/>
          <a:ln>
            <a:noFill/>
          </a:ln>
        </p:spPr>
      </p:pic>
      <p:pic>
        <p:nvPicPr>
          <p:cNvPr id="806" name="Google Shape;806;p27"/>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3478857" y="1335818"/>
            <a:ext cx="594000" cy="75240"/>
          </a:xfrm>
          <a:prstGeom prst="rect">
            <a:avLst/>
          </a:prstGeom>
          <a:noFill/>
          <a:ln>
            <a:noFill/>
          </a:ln>
        </p:spPr>
      </p:pic>
      <p:pic>
        <p:nvPicPr>
          <p:cNvPr id="807" name="Google Shape;807;p27"/>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6788054" y="2434475"/>
            <a:ext cx="594300" cy="185719"/>
          </a:xfrm>
          <a:prstGeom prst="rect">
            <a:avLst/>
          </a:prstGeom>
          <a:noFill/>
          <a:ln>
            <a:noFill/>
          </a:ln>
        </p:spPr>
      </p:pic>
      <p:pic>
        <p:nvPicPr>
          <p:cNvPr id="808" name="Google Shape;808;p27"/>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4272649" y="1603884"/>
            <a:ext cx="501900" cy="250950"/>
          </a:xfrm>
          <a:prstGeom prst="rect">
            <a:avLst/>
          </a:prstGeom>
          <a:noFill/>
          <a:ln>
            <a:noFill/>
          </a:ln>
        </p:spPr>
      </p:pic>
      <p:pic>
        <p:nvPicPr>
          <p:cNvPr id="809" name="Google Shape;809;p27"/>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6031548" y="1651643"/>
            <a:ext cx="485700" cy="155430"/>
          </a:xfrm>
          <a:prstGeom prst="rect">
            <a:avLst/>
          </a:prstGeom>
          <a:noFill/>
          <a:ln>
            <a:noFill/>
          </a:ln>
        </p:spPr>
      </p:pic>
      <p:pic>
        <p:nvPicPr>
          <p:cNvPr id="810" name="Google Shape;810;p27"/>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8365130" y="3568789"/>
            <a:ext cx="777240" cy="476060"/>
          </a:xfrm>
          <a:prstGeom prst="rect">
            <a:avLst/>
          </a:prstGeom>
          <a:noFill/>
          <a:ln>
            <a:noFill/>
          </a:ln>
        </p:spPr>
      </p:pic>
      <p:pic>
        <p:nvPicPr>
          <p:cNvPr id="811" name="Google Shape;811;p27"/>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7656784" y="1295726"/>
            <a:ext cx="485700" cy="155424"/>
          </a:xfrm>
          <a:prstGeom prst="rect">
            <a:avLst/>
          </a:prstGeom>
          <a:noFill/>
          <a:ln>
            <a:noFill/>
          </a:ln>
        </p:spPr>
      </p:pic>
      <p:pic>
        <p:nvPicPr>
          <p:cNvPr id="812" name="Google Shape;812;p27"/>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5406928" y="955221"/>
            <a:ext cx="485700" cy="97132"/>
          </a:xfrm>
          <a:prstGeom prst="rect">
            <a:avLst/>
          </a:prstGeom>
          <a:noFill/>
          <a:ln>
            <a:noFill/>
          </a:ln>
        </p:spPr>
      </p:pic>
      <p:pic>
        <p:nvPicPr>
          <p:cNvPr id="813" name="Google Shape;813;p27"/>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3502631" y="2308929"/>
            <a:ext cx="331975" cy="436809"/>
          </a:xfrm>
          <a:prstGeom prst="rect">
            <a:avLst/>
          </a:prstGeom>
          <a:noFill/>
          <a:ln>
            <a:noFill/>
          </a:ln>
        </p:spPr>
      </p:pic>
      <p:pic>
        <p:nvPicPr>
          <p:cNvPr id="814" name="Google Shape;814;p27"/>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2725326" y="952422"/>
            <a:ext cx="501900" cy="102729"/>
          </a:xfrm>
          <a:prstGeom prst="rect">
            <a:avLst/>
          </a:prstGeom>
          <a:noFill/>
          <a:ln>
            <a:noFill/>
          </a:ln>
        </p:spPr>
      </p:pic>
      <p:pic>
        <p:nvPicPr>
          <p:cNvPr id="815" name="Google Shape;815;p27"/>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1525" y="2909539"/>
            <a:ext cx="471299" cy="165197"/>
          </a:xfrm>
          <a:prstGeom prst="rect">
            <a:avLst/>
          </a:prstGeom>
          <a:noFill/>
          <a:ln>
            <a:noFill/>
          </a:ln>
        </p:spPr>
      </p:pic>
      <p:pic>
        <p:nvPicPr>
          <p:cNvPr id="816" name="Google Shape;816;p27"/>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6602178" y="2828132"/>
            <a:ext cx="414901" cy="328011"/>
          </a:xfrm>
          <a:prstGeom prst="rect">
            <a:avLst/>
          </a:prstGeom>
          <a:noFill/>
          <a:ln>
            <a:noFill/>
          </a:ln>
        </p:spPr>
      </p:pic>
      <p:pic>
        <p:nvPicPr>
          <p:cNvPr id="817" name="Google Shape;817;p27"/>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35921" y="4101779"/>
            <a:ext cx="670200" cy="178720"/>
          </a:xfrm>
          <a:prstGeom prst="rect">
            <a:avLst/>
          </a:prstGeom>
          <a:noFill/>
          <a:ln>
            <a:noFill/>
          </a:ln>
        </p:spPr>
      </p:pic>
      <p:pic>
        <p:nvPicPr>
          <p:cNvPr id="818" name="Google Shape;818;p27"/>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2858015" y="2460102"/>
            <a:ext cx="594300" cy="134463"/>
          </a:xfrm>
          <a:prstGeom prst="rect">
            <a:avLst/>
          </a:prstGeom>
          <a:noFill/>
          <a:ln>
            <a:noFill/>
          </a:ln>
        </p:spPr>
      </p:pic>
      <p:pic>
        <p:nvPicPr>
          <p:cNvPr id="819" name="Google Shape;819;p27"/>
          <p:cNvPicPr preferRelativeResize="0"/>
          <p:nvPr/>
        </p:nvPicPr>
        <p:blipFill>
          <a:blip r:embed="rId147">
            <a:alphaModFix/>
          </a:blip>
          <a:stretch>
            <a:fillRect/>
          </a:stretch>
        </p:blipFill>
        <p:spPr>
          <a:xfrm>
            <a:off x="3338174" y="4492249"/>
            <a:ext cx="548700" cy="195965"/>
          </a:xfrm>
          <a:prstGeom prst="rect">
            <a:avLst/>
          </a:prstGeom>
          <a:noFill/>
          <a:ln>
            <a:noFill/>
          </a:ln>
        </p:spPr>
      </p:pic>
      <p:pic>
        <p:nvPicPr>
          <p:cNvPr id="820" name="Google Shape;820;p27"/>
          <p:cNvPicPr preferRelativeResize="0"/>
          <p:nvPr/>
        </p:nvPicPr>
        <p:blipFill rotWithShape="1">
          <a:blip r:embed="rId148" cstate="print">
            <a:alphaModFix/>
            <a:extLst>
              <a:ext uri="{28A0092B-C50C-407E-A947-70E740481C1C}">
                <a14:useLocalDpi xmlns:a14="http://schemas.microsoft.com/office/drawing/2010/main"/>
              </a:ext>
            </a:extLst>
          </a:blip>
          <a:srcRect/>
          <a:stretch/>
        </p:blipFill>
        <p:spPr>
          <a:xfrm>
            <a:off x="6413993" y="1944181"/>
            <a:ext cx="446775" cy="314318"/>
          </a:xfrm>
          <a:prstGeom prst="rect">
            <a:avLst/>
          </a:prstGeom>
          <a:noFill/>
          <a:ln>
            <a:noFill/>
          </a:ln>
        </p:spPr>
      </p:pic>
      <p:pic>
        <p:nvPicPr>
          <p:cNvPr id="821" name="Google Shape;821;p27"/>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1422208" y="2448027"/>
            <a:ext cx="540775" cy="158614"/>
          </a:xfrm>
          <a:prstGeom prst="rect">
            <a:avLst/>
          </a:prstGeom>
          <a:noFill/>
          <a:ln>
            <a:noFill/>
          </a:ln>
        </p:spPr>
      </p:pic>
      <p:pic>
        <p:nvPicPr>
          <p:cNvPr id="822" name="Google Shape;822;p27"/>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3855749" y="4022586"/>
            <a:ext cx="414900" cy="337106"/>
          </a:xfrm>
          <a:prstGeom prst="rect">
            <a:avLst/>
          </a:prstGeom>
          <a:noFill/>
          <a:ln>
            <a:noFill/>
          </a:ln>
        </p:spPr>
      </p:pic>
      <p:pic>
        <p:nvPicPr>
          <p:cNvPr id="823" name="Google Shape;823;p27"/>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485245" y="878317"/>
            <a:ext cx="501900" cy="250938"/>
          </a:xfrm>
          <a:prstGeom prst="rect">
            <a:avLst/>
          </a:prstGeom>
          <a:noFill/>
          <a:ln>
            <a:noFill/>
          </a:ln>
        </p:spPr>
      </p:pic>
      <p:pic>
        <p:nvPicPr>
          <p:cNvPr id="824" name="Google Shape;824;p27"/>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6328618" y="927325"/>
            <a:ext cx="794400" cy="152924"/>
          </a:xfrm>
          <a:prstGeom prst="rect">
            <a:avLst/>
          </a:prstGeom>
          <a:noFill/>
          <a:ln>
            <a:noFill/>
          </a:ln>
        </p:spPr>
      </p:pic>
      <p:pic>
        <p:nvPicPr>
          <p:cNvPr id="825" name="Google Shape;825;p27"/>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13125" y="1678891"/>
            <a:ext cx="540775" cy="100935"/>
          </a:xfrm>
          <a:prstGeom prst="rect">
            <a:avLst/>
          </a:prstGeom>
          <a:noFill/>
          <a:ln>
            <a:noFill/>
          </a:ln>
        </p:spPr>
      </p:pic>
      <p:pic>
        <p:nvPicPr>
          <p:cNvPr id="826" name="Google Shape;826;p27"/>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4828249" y="1598656"/>
            <a:ext cx="501900" cy="261406"/>
          </a:xfrm>
          <a:prstGeom prst="rect">
            <a:avLst/>
          </a:prstGeom>
          <a:noFill/>
          <a:ln>
            <a:noFill/>
          </a:ln>
        </p:spPr>
      </p:pic>
      <p:pic>
        <p:nvPicPr>
          <p:cNvPr id="827" name="Google Shape;827;p27"/>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7923236" y="4003896"/>
            <a:ext cx="364500" cy="374486"/>
          </a:xfrm>
          <a:prstGeom prst="rect">
            <a:avLst/>
          </a:prstGeom>
          <a:noFill/>
          <a:ln>
            <a:noFill/>
          </a:ln>
        </p:spPr>
      </p:pic>
    </p:spTree>
    <p:extLst>
      <p:ext uri="{BB962C8B-B14F-4D97-AF65-F5344CB8AC3E}">
        <p14:creationId xmlns:p14="http://schemas.microsoft.com/office/powerpoint/2010/main" val="1321826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49" name="Google Shape;49;p10"/>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50" name="Google Shape;50;p10"/>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51" name="Google Shape;51;p10"/>
          <p:cNvGrpSpPr/>
          <p:nvPr/>
        </p:nvGrpSpPr>
        <p:grpSpPr>
          <a:xfrm>
            <a:off x="892309" y="3983021"/>
            <a:ext cx="594300" cy="852787"/>
            <a:chOff x="7698193" y="1705238"/>
            <a:chExt cx="594300" cy="852787"/>
          </a:xfrm>
        </p:grpSpPr>
        <p:sp>
          <p:nvSpPr>
            <p:cNvPr id="52" name="Google Shape;52;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3" name="Google Shape;53;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4" name="Google Shape;54;p10"/>
          <p:cNvGrpSpPr/>
          <p:nvPr/>
        </p:nvGrpSpPr>
        <p:grpSpPr>
          <a:xfrm>
            <a:off x="6607959" y="1762736"/>
            <a:ext cx="499800" cy="887125"/>
            <a:chOff x="3778168" y="2551500"/>
            <a:chExt cx="499800" cy="887125"/>
          </a:xfrm>
        </p:grpSpPr>
        <p:pic>
          <p:nvPicPr>
            <p:cNvPr id="55" name="Google Shape;55;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6" name="Google Shape;56;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57" name="Google Shape;57;p10"/>
          <p:cNvGrpSpPr/>
          <p:nvPr/>
        </p:nvGrpSpPr>
        <p:grpSpPr>
          <a:xfrm>
            <a:off x="598630" y="1783576"/>
            <a:ext cx="731400" cy="801886"/>
            <a:chOff x="688203" y="1783576"/>
            <a:chExt cx="731400" cy="801886"/>
          </a:xfrm>
        </p:grpSpPr>
        <p:sp>
          <p:nvSpPr>
            <p:cNvPr id="58" name="Google Shape;58;p10"/>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59" name="Google Shape;59;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60" name="Google Shape;60;p10"/>
          <p:cNvGrpSpPr/>
          <p:nvPr/>
        </p:nvGrpSpPr>
        <p:grpSpPr>
          <a:xfrm>
            <a:off x="3904361" y="1689289"/>
            <a:ext cx="731400" cy="896173"/>
            <a:chOff x="3676320" y="1689289"/>
            <a:chExt cx="731400" cy="896173"/>
          </a:xfrm>
        </p:grpSpPr>
        <p:pic>
          <p:nvPicPr>
            <p:cNvPr id="61" name="Google Shape;61;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62" name="Google Shape;62;p10"/>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数据包管理</a:t>
              </a:r>
              <a:endParaRPr lang="zh-CN" altLang="en-US" sz="700" dirty="0"/>
            </a:p>
          </p:txBody>
        </p:sp>
      </p:grpSp>
      <p:grpSp>
        <p:nvGrpSpPr>
          <p:cNvPr id="63" name="Google Shape;63;p10"/>
          <p:cNvGrpSpPr/>
          <p:nvPr/>
        </p:nvGrpSpPr>
        <p:grpSpPr>
          <a:xfrm>
            <a:off x="4665956" y="4078848"/>
            <a:ext cx="685800" cy="847614"/>
            <a:chOff x="3605934" y="1710411"/>
            <a:chExt cx="685800" cy="847614"/>
          </a:xfrm>
        </p:grpSpPr>
        <p:sp>
          <p:nvSpPr>
            <p:cNvPr id="64" name="Google Shape;64;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65" name="Google Shape;65;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66" name="Google Shape;66;p10"/>
          <p:cNvGrpSpPr/>
          <p:nvPr/>
        </p:nvGrpSpPr>
        <p:grpSpPr>
          <a:xfrm>
            <a:off x="1822643" y="4201496"/>
            <a:ext cx="621900" cy="684329"/>
            <a:chOff x="6490324" y="1721296"/>
            <a:chExt cx="621900" cy="684329"/>
          </a:xfrm>
        </p:grpSpPr>
        <p:sp>
          <p:nvSpPr>
            <p:cNvPr id="67" name="Google Shape;67;p10"/>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68" name="Google Shape;68;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69" name="Google Shape;69;p10"/>
          <p:cNvGrpSpPr/>
          <p:nvPr/>
        </p:nvGrpSpPr>
        <p:grpSpPr>
          <a:xfrm>
            <a:off x="4507260" y="1525324"/>
            <a:ext cx="731400" cy="1060139"/>
            <a:chOff x="4439760" y="1525324"/>
            <a:chExt cx="731400" cy="1060139"/>
          </a:xfrm>
        </p:grpSpPr>
        <p:sp>
          <p:nvSpPr>
            <p:cNvPr id="70" name="Google Shape;70;p10"/>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71" name="Google Shape;71;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72" name="Google Shape;72;p10"/>
          <p:cNvGrpSpPr/>
          <p:nvPr/>
        </p:nvGrpSpPr>
        <p:grpSpPr>
          <a:xfrm>
            <a:off x="7753491" y="1687513"/>
            <a:ext cx="731400" cy="897949"/>
            <a:chOff x="7516618" y="1687513"/>
            <a:chExt cx="731400" cy="897949"/>
          </a:xfrm>
        </p:grpSpPr>
        <p:sp>
          <p:nvSpPr>
            <p:cNvPr id="73" name="Google Shape;73;p10"/>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74" name="Google Shape;74;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75" name="Google Shape;75;p10"/>
          <p:cNvGrpSpPr/>
          <p:nvPr/>
        </p:nvGrpSpPr>
        <p:grpSpPr>
          <a:xfrm>
            <a:off x="2744064" y="4018473"/>
            <a:ext cx="558300" cy="903102"/>
            <a:chOff x="6196995" y="1654923"/>
            <a:chExt cx="558300" cy="903102"/>
          </a:xfrm>
        </p:grpSpPr>
        <p:sp>
          <p:nvSpPr>
            <p:cNvPr id="76" name="Google Shape;76;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77" name="Google Shape;77;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78" name="Google Shape;78;p10"/>
          <p:cNvGrpSpPr/>
          <p:nvPr/>
        </p:nvGrpSpPr>
        <p:grpSpPr>
          <a:xfrm>
            <a:off x="2764793" y="3067855"/>
            <a:ext cx="718800" cy="905820"/>
            <a:chOff x="5348860" y="1652205"/>
            <a:chExt cx="718800" cy="905820"/>
          </a:xfrm>
        </p:grpSpPr>
        <p:sp>
          <p:nvSpPr>
            <p:cNvPr id="79" name="Google Shape;79;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80" name="Google Shape;80;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1" name="Google Shape;81;p10"/>
          <p:cNvGrpSpPr/>
          <p:nvPr/>
        </p:nvGrpSpPr>
        <p:grpSpPr>
          <a:xfrm>
            <a:off x="5195826" y="1728207"/>
            <a:ext cx="766400" cy="857256"/>
            <a:chOff x="5282124" y="1728207"/>
            <a:chExt cx="766400" cy="857256"/>
          </a:xfrm>
        </p:grpSpPr>
        <p:sp>
          <p:nvSpPr>
            <p:cNvPr id="82" name="Google Shape;82;p10"/>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编排</a:t>
              </a:r>
              <a:endParaRPr lang="zh-CN" altLang="en-US" sz="700" dirty="0"/>
            </a:p>
          </p:txBody>
        </p:sp>
        <p:pic>
          <p:nvPicPr>
            <p:cNvPr id="83" name="Google Shape;83;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84" name="Google Shape;84;p10"/>
          <p:cNvGrpSpPr/>
          <p:nvPr/>
        </p:nvGrpSpPr>
        <p:grpSpPr>
          <a:xfrm>
            <a:off x="5919393" y="1718235"/>
            <a:ext cx="731400" cy="867228"/>
            <a:chOff x="6117839" y="1718235"/>
            <a:chExt cx="731400" cy="867228"/>
          </a:xfrm>
        </p:grpSpPr>
        <p:sp>
          <p:nvSpPr>
            <p:cNvPr id="85" name="Google Shape;85;p10"/>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86" name="Google Shape;86;p1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87" name="Google Shape;87;p10"/>
          <p:cNvGrpSpPr/>
          <p:nvPr/>
        </p:nvGrpSpPr>
        <p:grpSpPr>
          <a:xfrm>
            <a:off x="3215795" y="1714767"/>
            <a:ext cx="731400" cy="870696"/>
            <a:chOff x="3022681" y="1714767"/>
            <a:chExt cx="731400" cy="870696"/>
          </a:xfrm>
        </p:grpSpPr>
        <p:pic>
          <p:nvPicPr>
            <p:cNvPr id="88" name="Google Shape;88;p10"/>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89" name="Google Shape;89;p10"/>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90" name="Google Shape;90;p10"/>
          <p:cNvGrpSpPr/>
          <p:nvPr/>
        </p:nvGrpSpPr>
        <p:grpSpPr>
          <a:xfrm>
            <a:off x="1975762" y="1762583"/>
            <a:ext cx="594300" cy="848588"/>
            <a:chOff x="4971855" y="2590037"/>
            <a:chExt cx="594300" cy="848588"/>
          </a:xfrm>
        </p:grpSpPr>
        <p:pic>
          <p:nvPicPr>
            <p:cNvPr id="91" name="Google Shape;91;p1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92" name="Google Shape;92;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93" name="Google Shape;93;p10"/>
          <p:cNvGrpSpPr/>
          <p:nvPr/>
        </p:nvGrpSpPr>
        <p:grpSpPr>
          <a:xfrm>
            <a:off x="3736285" y="4027965"/>
            <a:ext cx="617700" cy="871692"/>
            <a:chOff x="5711049" y="2566933"/>
            <a:chExt cx="617700" cy="871692"/>
          </a:xfrm>
        </p:grpSpPr>
        <p:pic>
          <p:nvPicPr>
            <p:cNvPr id="94" name="Google Shape;94;p10"/>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95" name="Google Shape;95;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96" name="Google Shape;96;p10"/>
          <p:cNvGrpSpPr/>
          <p:nvPr/>
        </p:nvGrpSpPr>
        <p:grpSpPr>
          <a:xfrm>
            <a:off x="5702306" y="3125918"/>
            <a:ext cx="594300" cy="789693"/>
            <a:chOff x="620293" y="3946025"/>
            <a:chExt cx="594300" cy="789693"/>
          </a:xfrm>
        </p:grpSpPr>
        <p:pic>
          <p:nvPicPr>
            <p:cNvPr id="97" name="Google Shape;97;p1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98" name="Google Shape;98;p10"/>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99" name="Google Shape;99;p10"/>
          <p:cNvGrpSpPr/>
          <p:nvPr/>
        </p:nvGrpSpPr>
        <p:grpSpPr>
          <a:xfrm>
            <a:off x="-89937" y="1685079"/>
            <a:ext cx="731400" cy="900384"/>
            <a:chOff x="-89937" y="1685079"/>
            <a:chExt cx="731400" cy="900384"/>
          </a:xfrm>
        </p:grpSpPr>
        <p:pic>
          <p:nvPicPr>
            <p:cNvPr id="100" name="Google Shape;100;p1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01" name="Google Shape;101;p10"/>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02" name="Google Shape;102;p10"/>
          <p:cNvGrpSpPr/>
          <p:nvPr/>
        </p:nvGrpSpPr>
        <p:grpSpPr>
          <a:xfrm>
            <a:off x="2527229" y="1664275"/>
            <a:ext cx="731400" cy="921188"/>
            <a:chOff x="2251247" y="1664275"/>
            <a:chExt cx="731400" cy="921188"/>
          </a:xfrm>
        </p:grpSpPr>
        <p:pic>
          <p:nvPicPr>
            <p:cNvPr id="103" name="Google Shape;103;p10"/>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04" name="Google Shape;104;p10"/>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05" name="Google Shape;105;p10"/>
          <p:cNvGrpSpPr/>
          <p:nvPr/>
        </p:nvGrpSpPr>
        <p:grpSpPr>
          <a:xfrm>
            <a:off x="8326785" y="3240903"/>
            <a:ext cx="831300" cy="712124"/>
            <a:chOff x="1168975" y="3039326"/>
            <a:chExt cx="831300" cy="712124"/>
          </a:xfrm>
        </p:grpSpPr>
        <p:sp>
          <p:nvSpPr>
            <p:cNvPr id="106" name="Google Shape;106;p10"/>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07" name="Google Shape;107;p1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08" name="Google Shape;108;p10"/>
          <p:cNvGrpSpPr/>
          <p:nvPr/>
        </p:nvGrpSpPr>
        <p:grpSpPr>
          <a:xfrm>
            <a:off x="8442058" y="1702720"/>
            <a:ext cx="731400" cy="882742"/>
            <a:chOff x="8442058" y="1702720"/>
            <a:chExt cx="731400" cy="882742"/>
          </a:xfrm>
        </p:grpSpPr>
        <p:sp>
          <p:nvSpPr>
            <p:cNvPr id="109" name="Google Shape;109;p10"/>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10" name="Google Shape;110;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11" name="Google Shape;111;p10"/>
          <p:cNvGrpSpPr/>
          <p:nvPr/>
        </p:nvGrpSpPr>
        <p:grpSpPr>
          <a:xfrm>
            <a:off x="1852971" y="3109910"/>
            <a:ext cx="666302" cy="821710"/>
            <a:chOff x="7736329" y="2616915"/>
            <a:chExt cx="666302" cy="821710"/>
          </a:xfrm>
        </p:grpSpPr>
        <p:sp>
          <p:nvSpPr>
            <p:cNvPr id="112" name="Google Shape;112;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无服务器</a:t>
              </a:r>
              <a:endParaRPr sz="700" dirty="0"/>
            </a:p>
          </p:txBody>
        </p:sp>
        <p:pic>
          <p:nvPicPr>
            <p:cNvPr id="113" name="Google Shape;113;p1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14" name="Google Shape;114;p10"/>
          <p:cNvGrpSpPr/>
          <p:nvPr/>
        </p:nvGrpSpPr>
        <p:grpSpPr>
          <a:xfrm>
            <a:off x="7476765" y="3086147"/>
            <a:ext cx="599100" cy="869235"/>
            <a:chOff x="4370625" y="4027390"/>
            <a:chExt cx="599100" cy="869235"/>
          </a:xfrm>
        </p:grpSpPr>
        <p:pic>
          <p:nvPicPr>
            <p:cNvPr id="115" name="Google Shape;115;p10"/>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16" name="Google Shape;116;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117" name="Google Shape;117;p10"/>
          <p:cNvGrpSpPr/>
          <p:nvPr/>
        </p:nvGrpSpPr>
        <p:grpSpPr>
          <a:xfrm>
            <a:off x="-5905" y="3056602"/>
            <a:ext cx="704100" cy="928326"/>
            <a:chOff x="8440650" y="2558024"/>
            <a:chExt cx="704100" cy="928326"/>
          </a:xfrm>
        </p:grpSpPr>
        <p:pic>
          <p:nvPicPr>
            <p:cNvPr id="118" name="Google Shape;118;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119" name="Google Shape;119;p10"/>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120" name="Google Shape;120;p10"/>
          <p:cNvGrpSpPr/>
          <p:nvPr/>
        </p:nvGrpSpPr>
        <p:grpSpPr>
          <a:xfrm>
            <a:off x="6623877" y="3111621"/>
            <a:ext cx="666300" cy="818288"/>
            <a:chOff x="4086778" y="4078341"/>
            <a:chExt cx="666300" cy="818288"/>
          </a:xfrm>
        </p:grpSpPr>
        <p:sp>
          <p:nvSpPr>
            <p:cNvPr id="121" name="Google Shape;121;p10"/>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122" name="Google Shape;122;p10"/>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123" name="Google Shape;123;p10"/>
          <p:cNvGrpSpPr/>
          <p:nvPr/>
        </p:nvGrpSpPr>
        <p:grpSpPr>
          <a:xfrm>
            <a:off x="1287196" y="1648206"/>
            <a:ext cx="731400" cy="937257"/>
            <a:chOff x="1466343" y="1648206"/>
            <a:chExt cx="731400" cy="937257"/>
          </a:xfrm>
        </p:grpSpPr>
        <p:pic>
          <p:nvPicPr>
            <p:cNvPr id="124" name="Google Shape;124;p10"/>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125" name="Google Shape;125;p10"/>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126" name="Google Shape;126;p10"/>
          <p:cNvGrpSpPr/>
          <p:nvPr/>
        </p:nvGrpSpPr>
        <p:grpSpPr>
          <a:xfrm>
            <a:off x="7064925" y="1886662"/>
            <a:ext cx="731400" cy="698800"/>
            <a:chOff x="6862978" y="1886662"/>
            <a:chExt cx="731400" cy="698800"/>
          </a:xfrm>
        </p:grpSpPr>
        <p:sp>
          <p:nvSpPr>
            <p:cNvPr id="127" name="Google Shape;127;p10"/>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128" name="Google Shape;128;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129" name="Google Shape;129;p10"/>
          <p:cNvGrpSpPr/>
          <p:nvPr/>
        </p:nvGrpSpPr>
        <p:grpSpPr>
          <a:xfrm>
            <a:off x="6572541" y="4051056"/>
            <a:ext cx="726300" cy="821278"/>
            <a:chOff x="-26675" y="4075350"/>
            <a:chExt cx="726300" cy="821278"/>
          </a:xfrm>
        </p:grpSpPr>
        <p:pic>
          <p:nvPicPr>
            <p:cNvPr id="130" name="Google Shape;130;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31" name="Google Shape;131;p10"/>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132" name="Google Shape;132;p10"/>
          <p:cNvGrpSpPr/>
          <p:nvPr/>
        </p:nvGrpSpPr>
        <p:grpSpPr>
          <a:xfrm>
            <a:off x="7524915" y="3995000"/>
            <a:ext cx="502800" cy="863972"/>
            <a:chOff x="639525" y="4032653"/>
            <a:chExt cx="502800" cy="863972"/>
          </a:xfrm>
        </p:grpSpPr>
        <p:pic>
          <p:nvPicPr>
            <p:cNvPr id="133" name="Google Shape;133;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34" name="Google Shape;134;p10"/>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135" name="Google Shape;135;p10"/>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136" name="Google Shape;136;p10"/>
          <p:cNvSpPr txBox="1"/>
          <p:nvPr/>
        </p:nvSpPr>
        <p:spPr>
          <a:xfrm>
            <a:off x="134700" y="2753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137" name="Google Shape;137;p10"/>
          <p:cNvGrpSpPr/>
          <p:nvPr/>
        </p:nvGrpSpPr>
        <p:grpSpPr>
          <a:xfrm>
            <a:off x="3716663" y="3189977"/>
            <a:ext cx="634401" cy="737775"/>
            <a:chOff x="2706243" y="3113777"/>
            <a:chExt cx="634401" cy="737775"/>
          </a:xfrm>
        </p:grpSpPr>
        <p:sp>
          <p:nvSpPr>
            <p:cNvPr id="138" name="Google Shape;138;p10"/>
            <p:cNvSpPr txBox="1"/>
            <p:nvPr/>
          </p:nvSpPr>
          <p:spPr>
            <a:xfrm>
              <a:off x="2706243" y="3475652"/>
              <a:ext cx="634401" cy="375900"/>
            </a:xfrm>
            <a:prstGeom prst="rect">
              <a:avLst/>
            </a:prstGeom>
            <a:noFill/>
            <a:ln>
              <a:noFill/>
            </a:ln>
          </p:spPr>
          <p:txBody>
            <a:bodyPr spcFirstLastPara="1" wrap="square" lIns="91425" tIns="91425" rIns="91425" bIns="91425" anchor="t" anchorCtr="0">
              <a:noAutofit/>
            </a:bodyPr>
            <a:lstStyle/>
            <a:p>
              <a:pPr lvl="0" algn="ctr"/>
              <a:r>
                <a:rPr lang="zh-CN" altLang="en-US" sz="700">
                  <a:solidFill>
                    <a:srgbClr val="606060"/>
                  </a:solidFill>
                  <a:highlight>
                    <a:srgbClr val="FFFFFF"/>
                  </a:highlight>
                </a:rPr>
                <a:t>入口控制器</a:t>
              </a:r>
              <a:endParaRPr lang="zh-CN" altLang="en-US" sz="700" dirty="0"/>
            </a:p>
          </p:txBody>
        </p:sp>
        <p:pic>
          <p:nvPicPr>
            <p:cNvPr id="139" name="Google Shape;139;p1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140" name="Google Shape;140;p10"/>
          <p:cNvGrpSpPr/>
          <p:nvPr/>
        </p:nvGrpSpPr>
        <p:grpSpPr>
          <a:xfrm>
            <a:off x="5614377" y="4094673"/>
            <a:ext cx="704100" cy="764302"/>
            <a:chOff x="3734652" y="4018473"/>
            <a:chExt cx="704100" cy="764302"/>
          </a:xfrm>
        </p:grpSpPr>
        <p:pic>
          <p:nvPicPr>
            <p:cNvPr id="141" name="Google Shape;141;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142" name="Google Shape;142;p10"/>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143" name="Google Shape;143;p10"/>
          <p:cNvGrpSpPr/>
          <p:nvPr/>
        </p:nvGrpSpPr>
        <p:grpSpPr>
          <a:xfrm>
            <a:off x="8433586" y="4018475"/>
            <a:ext cx="617699" cy="840500"/>
            <a:chOff x="7877424" y="4018475"/>
            <a:chExt cx="617699" cy="840500"/>
          </a:xfrm>
        </p:grpSpPr>
        <p:pic>
          <p:nvPicPr>
            <p:cNvPr id="144" name="Google Shape;144;p1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145" name="Google Shape;145;p10"/>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146" name="Google Shape;146;p10"/>
          <p:cNvGrpSpPr/>
          <p:nvPr/>
        </p:nvGrpSpPr>
        <p:grpSpPr>
          <a:xfrm>
            <a:off x="4726885" y="3116365"/>
            <a:ext cx="617700" cy="808799"/>
            <a:chOff x="2727350" y="3109826"/>
            <a:chExt cx="617700" cy="808799"/>
          </a:xfrm>
        </p:grpSpPr>
        <p:pic>
          <p:nvPicPr>
            <p:cNvPr id="147" name="Google Shape;147;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148" name="Google Shape;148;p10"/>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149" name="Google Shape;149;p10"/>
          <p:cNvGrpSpPr/>
          <p:nvPr/>
        </p:nvGrpSpPr>
        <p:grpSpPr>
          <a:xfrm>
            <a:off x="46595" y="4070050"/>
            <a:ext cx="599100" cy="831125"/>
            <a:chOff x="8479298" y="3022825"/>
            <a:chExt cx="599100" cy="831125"/>
          </a:xfrm>
        </p:grpSpPr>
        <p:sp>
          <p:nvSpPr>
            <p:cNvPr id="150" name="Google Shape;150;p10"/>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151" name="Google Shape;151;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152" name="Google Shape;152;p10"/>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153" name="Google Shape;153;p10"/>
          <p:cNvGrpSpPr/>
          <p:nvPr/>
        </p:nvGrpSpPr>
        <p:grpSpPr>
          <a:xfrm>
            <a:off x="772009" y="3240867"/>
            <a:ext cx="834900" cy="736505"/>
            <a:chOff x="772009" y="3240867"/>
            <a:chExt cx="834900" cy="736505"/>
          </a:xfrm>
        </p:grpSpPr>
        <p:sp>
          <p:nvSpPr>
            <p:cNvPr id="154" name="Google Shape;154;p10"/>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数据包规范</a:t>
              </a:r>
              <a:endParaRPr sz="700" dirty="0">
                <a:solidFill>
                  <a:srgbClr val="606060"/>
                </a:solidFill>
                <a:highlight>
                  <a:srgbClr val="FFFFFF"/>
                </a:highlight>
              </a:endParaRPr>
            </a:p>
          </p:txBody>
        </p:sp>
        <p:pic>
          <p:nvPicPr>
            <p:cNvPr id="155" name="Google Shape;155;p10"/>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spTree>
    <p:extLst>
      <p:ext uri="{BB962C8B-B14F-4D97-AF65-F5344CB8AC3E}">
        <p14:creationId xmlns:p14="http://schemas.microsoft.com/office/powerpoint/2010/main" val="498435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2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575+ </a:t>
            </a:r>
            <a:r>
              <a:rPr lang="en-US" altLang="zh-CN" dirty="0">
                <a:solidFill>
                  <a:srgbClr val="000000"/>
                </a:solidFill>
              </a:rPr>
              <a:t>会员，且数量不断增长（白银会员，2）</a:t>
            </a:r>
            <a:endParaRPr dirty="0"/>
          </a:p>
        </p:txBody>
      </p:sp>
      <p:pic>
        <p:nvPicPr>
          <p:cNvPr id="834" name="Google Shape;834;p28"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8533114" y="4076010"/>
            <a:ext cx="540900" cy="192300"/>
          </a:xfrm>
          <a:prstGeom prst="rect">
            <a:avLst/>
          </a:prstGeom>
          <a:noFill/>
          <a:ln>
            <a:noFill/>
          </a:ln>
        </p:spPr>
      </p:pic>
      <p:pic>
        <p:nvPicPr>
          <p:cNvPr id="835" name="Google Shape;835;p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6600" y="3643326"/>
            <a:ext cx="540773" cy="193250"/>
          </a:xfrm>
          <a:prstGeom prst="rect">
            <a:avLst/>
          </a:prstGeom>
          <a:noFill/>
          <a:ln>
            <a:noFill/>
          </a:ln>
        </p:spPr>
      </p:pic>
      <p:pic>
        <p:nvPicPr>
          <p:cNvPr id="836" name="Google Shape;836;p28" descr="LOGO-KINVOLK-Green_Isotype.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482527" y="2757092"/>
            <a:ext cx="277000" cy="337163"/>
          </a:xfrm>
          <a:prstGeom prst="rect">
            <a:avLst/>
          </a:prstGeom>
          <a:noFill/>
          <a:ln>
            <a:noFill/>
          </a:ln>
        </p:spPr>
      </p:pic>
      <p:pic>
        <p:nvPicPr>
          <p:cNvPr id="837" name="Google Shape;837;p2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604088" y="4122603"/>
            <a:ext cx="670200" cy="99115"/>
          </a:xfrm>
          <a:prstGeom prst="rect">
            <a:avLst/>
          </a:prstGeom>
          <a:noFill/>
          <a:ln>
            <a:noFill/>
          </a:ln>
        </p:spPr>
      </p:pic>
      <p:pic>
        <p:nvPicPr>
          <p:cNvPr id="838" name="Google Shape;838;p2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230980" y="4554425"/>
            <a:ext cx="728700" cy="166342"/>
          </a:xfrm>
          <a:prstGeom prst="rect">
            <a:avLst/>
          </a:prstGeom>
          <a:noFill/>
          <a:ln>
            <a:noFill/>
          </a:ln>
        </p:spPr>
      </p:pic>
      <p:pic>
        <p:nvPicPr>
          <p:cNvPr id="839" name="Google Shape;839;p2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614619" y="2819387"/>
            <a:ext cx="501900" cy="212572"/>
          </a:xfrm>
          <a:prstGeom prst="rect">
            <a:avLst/>
          </a:prstGeom>
          <a:noFill/>
          <a:ln>
            <a:noFill/>
          </a:ln>
        </p:spPr>
      </p:pic>
      <p:pic>
        <p:nvPicPr>
          <p:cNvPr id="840" name="Google Shape;840;p2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923013" y="3203585"/>
            <a:ext cx="540775" cy="279739"/>
          </a:xfrm>
          <a:prstGeom prst="rect">
            <a:avLst/>
          </a:prstGeom>
          <a:noFill/>
          <a:ln>
            <a:noFill/>
          </a:ln>
        </p:spPr>
      </p:pic>
      <p:pic>
        <p:nvPicPr>
          <p:cNvPr id="841" name="Google Shape;841;p2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124211" y="2850932"/>
            <a:ext cx="670200" cy="149482"/>
          </a:xfrm>
          <a:prstGeom prst="rect">
            <a:avLst/>
          </a:prstGeom>
          <a:noFill/>
          <a:ln>
            <a:noFill/>
          </a:ln>
        </p:spPr>
      </p:pic>
      <p:pic>
        <p:nvPicPr>
          <p:cNvPr id="842" name="Google Shape;842;p2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260740" y="2754914"/>
            <a:ext cx="364500" cy="341519"/>
          </a:xfrm>
          <a:prstGeom prst="rect">
            <a:avLst/>
          </a:prstGeom>
          <a:noFill/>
          <a:ln>
            <a:noFill/>
          </a:ln>
        </p:spPr>
      </p:pic>
      <p:pic>
        <p:nvPicPr>
          <p:cNvPr id="843" name="Google Shape;843;p2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593362" y="4068720"/>
            <a:ext cx="471300" cy="206882"/>
          </a:xfrm>
          <a:prstGeom prst="rect">
            <a:avLst/>
          </a:prstGeom>
          <a:noFill/>
          <a:ln>
            <a:noFill/>
          </a:ln>
        </p:spPr>
      </p:pic>
      <p:pic>
        <p:nvPicPr>
          <p:cNvPr id="844" name="Google Shape;844;p2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150631" y="4060537"/>
            <a:ext cx="364500" cy="223246"/>
          </a:xfrm>
          <a:prstGeom prst="rect">
            <a:avLst/>
          </a:prstGeom>
          <a:noFill/>
          <a:ln>
            <a:noFill/>
          </a:ln>
        </p:spPr>
      </p:pic>
      <p:pic>
        <p:nvPicPr>
          <p:cNvPr id="845" name="Google Shape;845;p28"/>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4845675" y="4040012"/>
            <a:ext cx="548625" cy="264296"/>
          </a:xfrm>
          <a:prstGeom prst="rect">
            <a:avLst/>
          </a:prstGeom>
          <a:noFill/>
          <a:ln>
            <a:noFill/>
          </a:ln>
        </p:spPr>
      </p:pic>
      <p:pic>
        <p:nvPicPr>
          <p:cNvPr id="846" name="Google Shape;846;p28"/>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4780804" y="2846399"/>
            <a:ext cx="670200" cy="158547"/>
          </a:xfrm>
          <a:prstGeom prst="rect">
            <a:avLst/>
          </a:prstGeom>
          <a:noFill/>
          <a:ln>
            <a:noFill/>
          </a:ln>
        </p:spPr>
      </p:pic>
      <p:pic>
        <p:nvPicPr>
          <p:cNvPr id="847" name="Google Shape;847;p28"/>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2142893" y="4039057"/>
            <a:ext cx="355200" cy="266207"/>
          </a:xfrm>
          <a:prstGeom prst="rect">
            <a:avLst/>
          </a:prstGeom>
          <a:noFill/>
          <a:ln>
            <a:noFill/>
          </a:ln>
        </p:spPr>
      </p:pic>
      <p:pic>
        <p:nvPicPr>
          <p:cNvPr id="848" name="Google Shape;848;p28"/>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2997290" y="4460384"/>
            <a:ext cx="471300" cy="354424"/>
          </a:xfrm>
          <a:prstGeom prst="rect">
            <a:avLst/>
          </a:prstGeom>
          <a:noFill/>
          <a:ln>
            <a:noFill/>
          </a:ln>
        </p:spPr>
      </p:pic>
      <p:pic>
        <p:nvPicPr>
          <p:cNvPr id="849" name="Google Shape;849;p2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237676" y="3619167"/>
            <a:ext cx="553200" cy="241567"/>
          </a:xfrm>
          <a:prstGeom prst="rect">
            <a:avLst/>
          </a:prstGeom>
          <a:noFill/>
          <a:ln>
            <a:noFill/>
          </a:ln>
        </p:spPr>
      </p:pic>
      <p:pic>
        <p:nvPicPr>
          <p:cNvPr id="850" name="Google Shape;850;p2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931556" y="4127591"/>
            <a:ext cx="594300" cy="89140"/>
          </a:xfrm>
          <a:prstGeom prst="rect">
            <a:avLst/>
          </a:prstGeom>
          <a:noFill/>
          <a:ln>
            <a:noFill/>
          </a:ln>
        </p:spPr>
      </p:pic>
      <p:pic>
        <p:nvPicPr>
          <p:cNvPr id="851" name="Google Shape;851;p2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484521" y="3625398"/>
            <a:ext cx="403200" cy="229104"/>
          </a:xfrm>
          <a:prstGeom prst="rect">
            <a:avLst/>
          </a:prstGeom>
          <a:noFill/>
          <a:ln>
            <a:noFill/>
          </a:ln>
        </p:spPr>
      </p:pic>
      <p:pic>
        <p:nvPicPr>
          <p:cNvPr id="852" name="Google Shape;852;p28"/>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357647" y="3264397"/>
            <a:ext cx="614825" cy="158115"/>
          </a:xfrm>
          <a:prstGeom prst="rect">
            <a:avLst/>
          </a:prstGeom>
          <a:noFill/>
          <a:ln>
            <a:noFill/>
          </a:ln>
        </p:spPr>
      </p:pic>
      <p:pic>
        <p:nvPicPr>
          <p:cNvPr id="853" name="Google Shape;853;p2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472532" y="4093916"/>
            <a:ext cx="594300" cy="156489"/>
          </a:xfrm>
          <a:prstGeom prst="rect">
            <a:avLst/>
          </a:prstGeom>
          <a:noFill/>
          <a:ln>
            <a:noFill/>
          </a:ln>
        </p:spPr>
      </p:pic>
      <p:pic>
        <p:nvPicPr>
          <p:cNvPr id="854" name="Google Shape;854;p2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039957" y="4101633"/>
            <a:ext cx="414925" cy="141055"/>
          </a:xfrm>
          <a:prstGeom prst="rect">
            <a:avLst/>
          </a:prstGeom>
          <a:noFill/>
          <a:ln>
            <a:noFill/>
          </a:ln>
        </p:spPr>
      </p:pic>
      <p:pic>
        <p:nvPicPr>
          <p:cNvPr id="855" name="Google Shape;855;p2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43496" y="3250916"/>
            <a:ext cx="804650" cy="185078"/>
          </a:xfrm>
          <a:prstGeom prst="rect">
            <a:avLst/>
          </a:prstGeom>
          <a:noFill/>
          <a:ln>
            <a:noFill/>
          </a:ln>
        </p:spPr>
      </p:pic>
      <p:pic>
        <p:nvPicPr>
          <p:cNvPr id="856" name="Google Shape;856;p2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624852" y="3648789"/>
            <a:ext cx="804625" cy="182323"/>
          </a:xfrm>
          <a:prstGeom prst="rect">
            <a:avLst/>
          </a:prstGeom>
          <a:noFill/>
          <a:ln>
            <a:noFill/>
          </a:ln>
        </p:spPr>
      </p:pic>
      <p:pic>
        <p:nvPicPr>
          <p:cNvPr id="857" name="Google Shape;857;p28"/>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050256" y="3261913"/>
            <a:ext cx="670200" cy="163084"/>
          </a:xfrm>
          <a:prstGeom prst="rect">
            <a:avLst/>
          </a:prstGeom>
          <a:noFill/>
          <a:ln>
            <a:noFill/>
          </a:ln>
        </p:spPr>
      </p:pic>
      <p:pic>
        <p:nvPicPr>
          <p:cNvPr id="858" name="Google Shape;858;p2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791050" y="2857542"/>
            <a:ext cx="670200" cy="136263"/>
          </a:xfrm>
          <a:prstGeom prst="rect">
            <a:avLst/>
          </a:prstGeom>
          <a:noFill/>
          <a:ln>
            <a:noFill/>
          </a:ln>
        </p:spPr>
      </p:pic>
      <p:pic>
        <p:nvPicPr>
          <p:cNvPr id="859" name="Google Shape;859;p2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505565" y="3627020"/>
            <a:ext cx="594300" cy="225861"/>
          </a:xfrm>
          <a:prstGeom prst="rect">
            <a:avLst/>
          </a:prstGeom>
          <a:noFill/>
          <a:ln>
            <a:noFill/>
          </a:ln>
        </p:spPr>
      </p:pic>
      <p:pic>
        <p:nvPicPr>
          <p:cNvPr id="860" name="Google Shape;860;p2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1451503" y="3629087"/>
            <a:ext cx="540775" cy="221727"/>
          </a:xfrm>
          <a:prstGeom prst="rect">
            <a:avLst/>
          </a:prstGeom>
          <a:noFill/>
          <a:ln>
            <a:noFill/>
          </a:ln>
        </p:spPr>
      </p:pic>
      <p:pic>
        <p:nvPicPr>
          <p:cNvPr id="861" name="Google Shape;861;p2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0967" y="4114973"/>
            <a:ext cx="471301" cy="114375"/>
          </a:xfrm>
          <a:prstGeom prst="rect">
            <a:avLst/>
          </a:prstGeom>
          <a:noFill/>
          <a:ln>
            <a:noFill/>
          </a:ln>
        </p:spPr>
      </p:pic>
      <p:pic>
        <p:nvPicPr>
          <p:cNvPr id="862" name="Google Shape;862;p2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1426971" y="4551541"/>
            <a:ext cx="766400" cy="172110"/>
          </a:xfrm>
          <a:prstGeom prst="rect">
            <a:avLst/>
          </a:prstGeom>
          <a:noFill/>
          <a:ln>
            <a:noFill/>
          </a:ln>
        </p:spPr>
      </p:pic>
      <p:pic>
        <p:nvPicPr>
          <p:cNvPr id="863" name="Google Shape;863;p2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909879" y="3221852"/>
            <a:ext cx="548625" cy="243205"/>
          </a:xfrm>
          <a:prstGeom prst="rect">
            <a:avLst/>
          </a:prstGeom>
          <a:noFill/>
          <a:ln>
            <a:noFill/>
          </a:ln>
        </p:spPr>
      </p:pic>
      <p:pic>
        <p:nvPicPr>
          <p:cNvPr id="864" name="Google Shape;864;p2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605240" y="3250207"/>
            <a:ext cx="766425" cy="186495"/>
          </a:xfrm>
          <a:prstGeom prst="rect">
            <a:avLst/>
          </a:prstGeom>
          <a:noFill/>
          <a:ln>
            <a:noFill/>
          </a:ln>
        </p:spPr>
      </p:pic>
      <p:pic>
        <p:nvPicPr>
          <p:cNvPr id="865" name="Google Shape;865;p28"/>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148041" y="2757727"/>
            <a:ext cx="548625" cy="335893"/>
          </a:xfrm>
          <a:prstGeom prst="rect">
            <a:avLst/>
          </a:prstGeom>
          <a:noFill/>
          <a:ln>
            <a:noFill/>
          </a:ln>
        </p:spPr>
      </p:pic>
      <p:pic>
        <p:nvPicPr>
          <p:cNvPr id="866" name="Google Shape;866;p2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569592" y="3175235"/>
            <a:ext cx="331975" cy="336440"/>
          </a:xfrm>
          <a:prstGeom prst="rect">
            <a:avLst/>
          </a:prstGeom>
          <a:noFill/>
          <a:ln>
            <a:noFill/>
          </a:ln>
        </p:spPr>
      </p:pic>
      <p:pic>
        <p:nvPicPr>
          <p:cNvPr id="867" name="Google Shape;867;p2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070727" y="3636483"/>
            <a:ext cx="614675" cy="206935"/>
          </a:xfrm>
          <a:prstGeom prst="rect">
            <a:avLst/>
          </a:prstGeom>
          <a:noFill/>
          <a:ln>
            <a:noFill/>
          </a:ln>
        </p:spPr>
      </p:pic>
      <p:pic>
        <p:nvPicPr>
          <p:cNvPr id="868" name="Google Shape;868;p2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352519" y="4057751"/>
            <a:ext cx="414925" cy="228819"/>
          </a:xfrm>
          <a:prstGeom prst="rect">
            <a:avLst/>
          </a:prstGeom>
          <a:noFill/>
          <a:ln>
            <a:noFill/>
          </a:ln>
        </p:spPr>
      </p:pic>
      <p:pic>
        <p:nvPicPr>
          <p:cNvPr id="869" name="Google Shape;869;p2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914280" y="986147"/>
            <a:ext cx="277925" cy="249817"/>
          </a:xfrm>
          <a:prstGeom prst="rect">
            <a:avLst/>
          </a:prstGeom>
          <a:noFill/>
          <a:ln>
            <a:noFill/>
          </a:ln>
        </p:spPr>
      </p:pic>
      <p:pic>
        <p:nvPicPr>
          <p:cNvPr id="870" name="Google Shape;870;p2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635048" y="1041847"/>
            <a:ext cx="728700" cy="138418"/>
          </a:xfrm>
          <a:prstGeom prst="rect">
            <a:avLst/>
          </a:prstGeom>
          <a:noFill/>
          <a:ln>
            <a:noFill/>
          </a:ln>
        </p:spPr>
      </p:pic>
      <p:pic>
        <p:nvPicPr>
          <p:cNvPr id="871" name="Google Shape;871;p2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7365968" y="1940925"/>
            <a:ext cx="501900" cy="184151"/>
          </a:xfrm>
          <a:prstGeom prst="rect">
            <a:avLst/>
          </a:prstGeom>
          <a:noFill/>
          <a:ln>
            <a:noFill/>
          </a:ln>
        </p:spPr>
      </p:pic>
      <p:pic>
        <p:nvPicPr>
          <p:cNvPr id="872" name="Google Shape;872;p2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663656" y="1870072"/>
            <a:ext cx="364500" cy="325859"/>
          </a:xfrm>
          <a:prstGeom prst="rect">
            <a:avLst/>
          </a:prstGeom>
          <a:noFill/>
          <a:ln>
            <a:noFill/>
          </a:ln>
        </p:spPr>
      </p:pic>
      <p:pic>
        <p:nvPicPr>
          <p:cNvPr id="873" name="Google Shape;873;p28"/>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1239475" y="1869473"/>
            <a:ext cx="331975" cy="327057"/>
          </a:xfrm>
          <a:prstGeom prst="rect">
            <a:avLst/>
          </a:prstGeom>
          <a:noFill/>
          <a:ln>
            <a:noFill/>
          </a:ln>
        </p:spPr>
      </p:pic>
      <p:pic>
        <p:nvPicPr>
          <p:cNvPr id="874" name="Google Shape;874;p2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524000" y="1033996"/>
            <a:ext cx="585300" cy="154119"/>
          </a:xfrm>
          <a:prstGeom prst="rect">
            <a:avLst/>
          </a:prstGeom>
          <a:noFill/>
          <a:ln>
            <a:noFill/>
          </a:ln>
        </p:spPr>
      </p:pic>
      <p:pic>
        <p:nvPicPr>
          <p:cNvPr id="875" name="Google Shape;875;p28"/>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890729" y="953476"/>
            <a:ext cx="355150" cy="315159"/>
          </a:xfrm>
          <a:prstGeom prst="rect">
            <a:avLst/>
          </a:prstGeom>
          <a:noFill/>
          <a:ln>
            <a:noFill/>
          </a:ln>
        </p:spPr>
      </p:pic>
      <p:pic>
        <p:nvPicPr>
          <p:cNvPr id="876" name="Google Shape;876;p2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264731" y="1905930"/>
            <a:ext cx="414925" cy="254142"/>
          </a:xfrm>
          <a:prstGeom prst="rect">
            <a:avLst/>
          </a:prstGeom>
          <a:noFill/>
          <a:ln>
            <a:noFill/>
          </a:ln>
        </p:spPr>
      </p:pic>
      <p:pic>
        <p:nvPicPr>
          <p:cNvPr id="877" name="Google Shape;877;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709252" y="1031395"/>
            <a:ext cx="663900" cy="159321"/>
          </a:xfrm>
          <a:prstGeom prst="rect">
            <a:avLst/>
          </a:prstGeom>
          <a:noFill/>
          <a:ln>
            <a:noFill/>
          </a:ln>
        </p:spPr>
      </p:pic>
      <p:pic>
        <p:nvPicPr>
          <p:cNvPr id="878" name="Google Shape;878;p2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067611" y="1007735"/>
            <a:ext cx="548625" cy="206641"/>
          </a:xfrm>
          <a:prstGeom prst="rect">
            <a:avLst/>
          </a:prstGeom>
          <a:noFill/>
          <a:ln>
            <a:noFill/>
          </a:ln>
        </p:spPr>
      </p:pic>
      <p:pic>
        <p:nvPicPr>
          <p:cNvPr id="879" name="Google Shape;879;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153184" y="972156"/>
            <a:ext cx="277800" cy="277800"/>
          </a:xfrm>
          <a:prstGeom prst="rect">
            <a:avLst/>
          </a:prstGeom>
          <a:noFill/>
          <a:ln>
            <a:noFill/>
          </a:ln>
        </p:spPr>
      </p:pic>
      <p:pic>
        <p:nvPicPr>
          <p:cNvPr id="880" name="Google Shape;880;p2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285221" y="1043419"/>
            <a:ext cx="614825" cy="135274"/>
          </a:xfrm>
          <a:prstGeom prst="rect">
            <a:avLst/>
          </a:prstGeom>
          <a:noFill/>
          <a:ln>
            <a:noFill/>
          </a:ln>
        </p:spPr>
      </p:pic>
      <p:pic>
        <p:nvPicPr>
          <p:cNvPr id="881" name="Google Shape;881;p28" descr="Nirmata.png"/>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4906705" y="4569837"/>
            <a:ext cx="670199" cy="135518"/>
          </a:xfrm>
          <a:prstGeom prst="rect">
            <a:avLst/>
          </a:prstGeom>
          <a:noFill/>
          <a:ln>
            <a:noFill/>
          </a:ln>
        </p:spPr>
      </p:pic>
      <p:pic>
        <p:nvPicPr>
          <p:cNvPr id="882" name="Google Shape;882;p28"/>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6205324" y="4577640"/>
            <a:ext cx="540775" cy="119912"/>
          </a:xfrm>
          <a:prstGeom prst="rect">
            <a:avLst/>
          </a:prstGeom>
          <a:noFill/>
          <a:ln>
            <a:noFill/>
          </a:ln>
        </p:spPr>
      </p:pic>
      <p:pic>
        <p:nvPicPr>
          <p:cNvPr id="883" name="Google Shape;883;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958735" y="4471971"/>
            <a:ext cx="540775" cy="331250"/>
          </a:xfrm>
          <a:prstGeom prst="rect">
            <a:avLst/>
          </a:prstGeom>
          <a:noFill/>
          <a:ln>
            <a:noFill/>
          </a:ln>
        </p:spPr>
      </p:pic>
      <p:pic>
        <p:nvPicPr>
          <p:cNvPr id="884" name="Google Shape;884;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783709" y="4591973"/>
            <a:ext cx="614826" cy="91247"/>
          </a:xfrm>
          <a:prstGeom prst="rect">
            <a:avLst/>
          </a:prstGeom>
          <a:noFill/>
          <a:ln>
            <a:noFill/>
          </a:ln>
        </p:spPr>
      </p:pic>
      <p:pic>
        <p:nvPicPr>
          <p:cNvPr id="885" name="Google Shape;885;p2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845919" y="3549355"/>
            <a:ext cx="277000" cy="381191"/>
          </a:xfrm>
          <a:prstGeom prst="rect">
            <a:avLst/>
          </a:prstGeom>
          <a:noFill/>
          <a:ln>
            <a:noFill/>
          </a:ln>
        </p:spPr>
      </p:pic>
      <p:pic>
        <p:nvPicPr>
          <p:cNvPr id="886" name="Google Shape;886;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70499" y="4126151"/>
            <a:ext cx="501900" cy="92019"/>
          </a:xfrm>
          <a:prstGeom prst="rect">
            <a:avLst/>
          </a:prstGeom>
          <a:noFill/>
          <a:ln>
            <a:noFill/>
          </a:ln>
        </p:spPr>
      </p:pic>
      <p:pic>
        <p:nvPicPr>
          <p:cNvPr id="887" name="Google Shape;887;p2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417037" y="1961086"/>
            <a:ext cx="553200" cy="143830"/>
          </a:xfrm>
          <a:prstGeom prst="rect">
            <a:avLst/>
          </a:prstGeom>
          <a:noFill/>
          <a:ln>
            <a:noFill/>
          </a:ln>
        </p:spPr>
      </p:pic>
      <p:pic>
        <p:nvPicPr>
          <p:cNvPr id="888" name="Google Shape;888;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942764" y="3674385"/>
            <a:ext cx="614675" cy="131131"/>
          </a:xfrm>
          <a:prstGeom prst="rect">
            <a:avLst/>
          </a:prstGeom>
          <a:noFill/>
          <a:ln>
            <a:noFill/>
          </a:ln>
        </p:spPr>
      </p:pic>
      <p:pic>
        <p:nvPicPr>
          <p:cNvPr id="889" name="Google Shape;889;p2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993063" y="1056071"/>
            <a:ext cx="804650" cy="109970"/>
          </a:xfrm>
          <a:prstGeom prst="rect">
            <a:avLst/>
          </a:prstGeom>
          <a:noFill/>
          <a:ln>
            <a:noFill/>
          </a:ln>
        </p:spPr>
      </p:pic>
      <p:pic>
        <p:nvPicPr>
          <p:cNvPr id="890" name="Google Shape;890;p2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537120" y="4422948"/>
            <a:ext cx="331975" cy="429295"/>
          </a:xfrm>
          <a:prstGeom prst="rect">
            <a:avLst/>
          </a:prstGeom>
          <a:noFill/>
          <a:ln>
            <a:noFill/>
          </a:ln>
        </p:spPr>
      </p:pic>
      <p:pic>
        <p:nvPicPr>
          <p:cNvPr id="891" name="Google Shape;891;p2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612483" y="3599299"/>
            <a:ext cx="403200" cy="281303"/>
          </a:xfrm>
          <a:prstGeom prst="rect">
            <a:avLst/>
          </a:prstGeom>
          <a:noFill/>
          <a:ln>
            <a:noFill/>
          </a:ln>
        </p:spPr>
      </p:pic>
      <p:pic>
        <p:nvPicPr>
          <p:cNvPr id="892" name="Google Shape;892;p2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1851" y="3273093"/>
            <a:ext cx="670200" cy="140724"/>
          </a:xfrm>
          <a:prstGeom prst="rect">
            <a:avLst/>
          </a:prstGeom>
          <a:noFill/>
          <a:ln>
            <a:noFill/>
          </a:ln>
        </p:spPr>
      </p:pic>
      <p:pic>
        <p:nvPicPr>
          <p:cNvPr id="893" name="Google Shape;893;p2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948095" y="3280950"/>
            <a:ext cx="635700" cy="125010"/>
          </a:xfrm>
          <a:prstGeom prst="rect">
            <a:avLst/>
          </a:prstGeom>
          <a:noFill/>
          <a:ln>
            <a:noFill/>
          </a:ln>
        </p:spPr>
      </p:pic>
      <p:pic>
        <p:nvPicPr>
          <p:cNvPr id="894" name="Google Shape;894;p2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629432" y="3605338"/>
            <a:ext cx="553200" cy="269226"/>
          </a:xfrm>
          <a:prstGeom prst="rect">
            <a:avLst/>
          </a:prstGeom>
          <a:noFill/>
          <a:ln>
            <a:noFill/>
          </a:ln>
        </p:spPr>
      </p:pic>
      <p:pic>
        <p:nvPicPr>
          <p:cNvPr id="895" name="Google Shape;895;p2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492772" y="2812339"/>
            <a:ext cx="485700" cy="226668"/>
          </a:xfrm>
          <a:prstGeom prst="rect">
            <a:avLst/>
          </a:prstGeom>
          <a:noFill/>
          <a:ln>
            <a:noFill/>
          </a:ln>
        </p:spPr>
      </p:pic>
      <p:pic>
        <p:nvPicPr>
          <p:cNvPr id="896" name="Google Shape;896;p28"/>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560116" y="953246"/>
            <a:ext cx="403200" cy="315619"/>
          </a:xfrm>
          <a:prstGeom prst="rect">
            <a:avLst/>
          </a:prstGeom>
          <a:noFill/>
          <a:ln>
            <a:noFill/>
          </a:ln>
        </p:spPr>
      </p:pic>
      <p:pic>
        <p:nvPicPr>
          <p:cNvPr id="897" name="Google Shape;897;p2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3900" y="942112"/>
            <a:ext cx="403200" cy="337888"/>
          </a:xfrm>
          <a:prstGeom prst="rect">
            <a:avLst/>
          </a:prstGeom>
          <a:noFill/>
          <a:ln>
            <a:noFill/>
          </a:ln>
        </p:spPr>
      </p:pic>
      <p:pic>
        <p:nvPicPr>
          <p:cNvPr id="898" name="Google Shape;898;p2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765769" y="1942302"/>
            <a:ext cx="540775" cy="127992"/>
          </a:xfrm>
          <a:prstGeom prst="rect">
            <a:avLst/>
          </a:prstGeom>
          <a:noFill/>
          <a:ln>
            <a:noFill/>
          </a:ln>
        </p:spPr>
      </p:pic>
      <p:pic>
        <p:nvPicPr>
          <p:cNvPr id="899" name="Google Shape;899;p2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134457" y="2848820"/>
            <a:ext cx="614825" cy="153706"/>
          </a:xfrm>
          <a:prstGeom prst="rect">
            <a:avLst/>
          </a:prstGeom>
          <a:noFill/>
          <a:ln>
            <a:noFill/>
          </a:ln>
        </p:spPr>
      </p:pic>
      <p:pic>
        <p:nvPicPr>
          <p:cNvPr id="900" name="Google Shape;900;p2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393111" y="3251452"/>
            <a:ext cx="635700" cy="184006"/>
          </a:xfrm>
          <a:prstGeom prst="rect">
            <a:avLst/>
          </a:prstGeom>
          <a:noFill/>
          <a:ln>
            <a:noFill/>
          </a:ln>
        </p:spPr>
      </p:pic>
      <p:pic>
        <p:nvPicPr>
          <p:cNvPr id="901" name="Google Shape;901;p2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506200" y="4468469"/>
            <a:ext cx="414925" cy="338254"/>
          </a:xfrm>
          <a:prstGeom prst="rect">
            <a:avLst/>
          </a:prstGeom>
          <a:noFill/>
          <a:ln>
            <a:noFill/>
          </a:ln>
        </p:spPr>
      </p:pic>
      <p:pic>
        <p:nvPicPr>
          <p:cNvPr id="902" name="Google Shape;902;p2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398750" y="1879358"/>
            <a:ext cx="501900" cy="307286"/>
          </a:xfrm>
          <a:prstGeom prst="rect">
            <a:avLst/>
          </a:prstGeom>
          <a:noFill/>
          <a:ln>
            <a:noFill/>
          </a:ln>
        </p:spPr>
      </p:pic>
      <p:pic>
        <p:nvPicPr>
          <p:cNvPr id="903" name="Google Shape;903;p2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062443" y="1844835"/>
            <a:ext cx="614675" cy="376332"/>
          </a:xfrm>
          <a:prstGeom prst="rect">
            <a:avLst/>
          </a:prstGeom>
          <a:noFill/>
          <a:ln>
            <a:noFill/>
          </a:ln>
        </p:spPr>
      </p:pic>
      <p:pic>
        <p:nvPicPr>
          <p:cNvPr id="904" name="Google Shape;904;p2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145063" y="4027885"/>
            <a:ext cx="471300" cy="288551"/>
          </a:xfrm>
          <a:prstGeom prst="rect">
            <a:avLst/>
          </a:prstGeom>
          <a:noFill/>
          <a:ln>
            <a:noFill/>
          </a:ln>
        </p:spPr>
      </p:pic>
      <p:pic>
        <p:nvPicPr>
          <p:cNvPr id="905" name="Google Shape;905;p2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614514" y="4566049"/>
            <a:ext cx="553200" cy="143095"/>
          </a:xfrm>
          <a:prstGeom prst="rect">
            <a:avLst/>
          </a:prstGeom>
          <a:noFill/>
          <a:ln>
            <a:noFill/>
          </a:ln>
        </p:spPr>
      </p:pic>
      <p:pic>
        <p:nvPicPr>
          <p:cNvPr id="906" name="Google Shape;906;p2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8240153" y="4559583"/>
            <a:ext cx="331975" cy="156025"/>
          </a:xfrm>
          <a:prstGeom prst="rect">
            <a:avLst/>
          </a:prstGeom>
          <a:noFill/>
          <a:ln>
            <a:noFill/>
          </a:ln>
        </p:spPr>
      </p:pic>
      <p:pic>
        <p:nvPicPr>
          <p:cNvPr id="907" name="Google Shape;907;p28"/>
          <p:cNvPicPr preferRelativeResize="0"/>
          <p:nvPr/>
        </p:nvPicPr>
        <p:blipFill>
          <a:blip r:embed="rId76">
            <a:alphaModFix/>
          </a:blip>
          <a:stretch>
            <a:fillRect/>
          </a:stretch>
        </p:blipFill>
        <p:spPr>
          <a:xfrm>
            <a:off x="6771862" y="1894735"/>
            <a:ext cx="501900" cy="276532"/>
          </a:xfrm>
          <a:prstGeom prst="rect">
            <a:avLst/>
          </a:prstGeom>
          <a:noFill/>
          <a:ln>
            <a:noFill/>
          </a:ln>
        </p:spPr>
      </p:pic>
      <p:pic>
        <p:nvPicPr>
          <p:cNvPr id="908" name="Google Shape;908;p2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120363" y="1928998"/>
            <a:ext cx="553200" cy="173318"/>
          </a:xfrm>
          <a:prstGeom prst="rect">
            <a:avLst/>
          </a:prstGeom>
          <a:noFill/>
          <a:ln>
            <a:noFill/>
          </a:ln>
        </p:spPr>
      </p:pic>
      <p:pic>
        <p:nvPicPr>
          <p:cNvPr id="909" name="Google Shape;909;p2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12416" y="3596822"/>
            <a:ext cx="364500" cy="286257"/>
          </a:xfrm>
          <a:prstGeom prst="rect">
            <a:avLst/>
          </a:prstGeom>
          <a:noFill/>
          <a:ln>
            <a:noFill/>
          </a:ln>
        </p:spPr>
      </p:pic>
      <p:pic>
        <p:nvPicPr>
          <p:cNvPr id="910" name="Google Shape;910;p28"/>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8609737" y="4553799"/>
            <a:ext cx="540775" cy="167593"/>
          </a:xfrm>
          <a:prstGeom prst="rect">
            <a:avLst/>
          </a:prstGeom>
          <a:noFill/>
          <a:ln>
            <a:noFill/>
          </a:ln>
        </p:spPr>
      </p:pic>
      <p:pic>
        <p:nvPicPr>
          <p:cNvPr id="911" name="Google Shape;911;p2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11569" y="1937051"/>
            <a:ext cx="635700" cy="167409"/>
          </a:xfrm>
          <a:prstGeom prst="rect">
            <a:avLst/>
          </a:prstGeom>
          <a:noFill/>
          <a:ln>
            <a:noFill/>
          </a:ln>
        </p:spPr>
      </p:pic>
      <p:pic>
        <p:nvPicPr>
          <p:cNvPr id="912" name="Google Shape;912;p2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479949" y="3118600"/>
            <a:ext cx="446700" cy="449709"/>
          </a:xfrm>
          <a:prstGeom prst="rect">
            <a:avLst/>
          </a:prstGeom>
          <a:noFill/>
          <a:ln>
            <a:noFill/>
          </a:ln>
        </p:spPr>
      </p:pic>
      <p:pic>
        <p:nvPicPr>
          <p:cNvPr id="913" name="Google Shape;913;p2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466168" y="1018984"/>
            <a:ext cx="594000" cy="184143"/>
          </a:xfrm>
          <a:prstGeom prst="rect">
            <a:avLst/>
          </a:prstGeom>
          <a:noFill/>
          <a:ln>
            <a:noFill/>
          </a:ln>
        </p:spPr>
      </p:pic>
      <p:pic>
        <p:nvPicPr>
          <p:cNvPr id="914" name="Google Shape;914;p2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993918" y="3243414"/>
            <a:ext cx="594300" cy="200081"/>
          </a:xfrm>
          <a:prstGeom prst="rect">
            <a:avLst/>
          </a:prstGeom>
          <a:noFill/>
          <a:ln>
            <a:noFill/>
          </a:ln>
        </p:spPr>
      </p:pic>
      <p:pic>
        <p:nvPicPr>
          <p:cNvPr id="915" name="Google Shape;915;p2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154909" y="3608651"/>
            <a:ext cx="414900" cy="262598"/>
          </a:xfrm>
          <a:prstGeom prst="rect">
            <a:avLst/>
          </a:prstGeom>
          <a:noFill/>
          <a:ln>
            <a:noFill/>
          </a:ln>
        </p:spPr>
      </p:pic>
      <p:pic>
        <p:nvPicPr>
          <p:cNvPr id="916" name="Google Shape;916;p2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769324" y="1914300"/>
            <a:ext cx="403200" cy="237401"/>
          </a:xfrm>
          <a:prstGeom prst="rect">
            <a:avLst/>
          </a:prstGeom>
          <a:noFill/>
          <a:ln>
            <a:noFill/>
          </a:ln>
        </p:spPr>
      </p:pic>
      <p:pic>
        <p:nvPicPr>
          <p:cNvPr id="917" name="Google Shape;917;p2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7727317" y="2771519"/>
            <a:ext cx="501900" cy="308309"/>
          </a:xfrm>
          <a:prstGeom prst="rect">
            <a:avLst/>
          </a:prstGeom>
          <a:noFill/>
          <a:ln>
            <a:noFill/>
          </a:ln>
        </p:spPr>
      </p:pic>
      <p:pic>
        <p:nvPicPr>
          <p:cNvPr id="918" name="Google Shape;918;p2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12649" y="4565940"/>
            <a:ext cx="728700" cy="143311"/>
          </a:xfrm>
          <a:prstGeom prst="rect">
            <a:avLst/>
          </a:prstGeom>
          <a:noFill/>
          <a:ln>
            <a:noFill/>
          </a:ln>
        </p:spPr>
      </p:pic>
      <p:pic>
        <p:nvPicPr>
          <p:cNvPr id="919" name="Google Shape;919;p2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694594" y="4068896"/>
            <a:ext cx="553200" cy="206528"/>
          </a:xfrm>
          <a:prstGeom prst="rect">
            <a:avLst/>
          </a:prstGeom>
          <a:noFill/>
          <a:ln>
            <a:noFill/>
          </a:ln>
        </p:spPr>
      </p:pic>
      <p:pic>
        <p:nvPicPr>
          <p:cNvPr id="920" name="Google Shape;920;p2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2456764" y="982709"/>
            <a:ext cx="364500" cy="256692"/>
          </a:xfrm>
          <a:prstGeom prst="rect">
            <a:avLst/>
          </a:prstGeom>
          <a:noFill/>
          <a:ln>
            <a:noFill/>
          </a:ln>
        </p:spPr>
      </p:pic>
      <p:pic>
        <p:nvPicPr>
          <p:cNvPr id="921" name="Google Shape;921;p2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3992856" y="1842937"/>
            <a:ext cx="331975" cy="380127"/>
          </a:xfrm>
          <a:prstGeom prst="rect">
            <a:avLst/>
          </a:prstGeom>
          <a:noFill/>
          <a:ln>
            <a:noFill/>
          </a:ln>
        </p:spPr>
      </p:pic>
      <p:pic>
        <p:nvPicPr>
          <p:cNvPr id="922" name="Google Shape;922;p2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7009995" y="2867380"/>
            <a:ext cx="685800" cy="116586"/>
          </a:xfrm>
          <a:prstGeom prst="rect">
            <a:avLst/>
          </a:prstGeom>
          <a:noFill/>
          <a:ln>
            <a:noFill/>
          </a:ln>
        </p:spPr>
      </p:pic>
      <p:pic>
        <p:nvPicPr>
          <p:cNvPr id="923" name="Google Shape;923;p2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056332" y="1036584"/>
            <a:ext cx="485700" cy="148944"/>
          </a:xfrm>
          <a:prstGeom prst="rect">
            <a:avLst/>
          </a:prstGeom>
          <a:noFill/>
          <a:ln>
            <a:noFill/>
          </a:ln>
        </p:spPr>
      </p:pic>
      <p:pic>
        <p:nvPicPr>
          <p:cNvPr id="924" name="Google Shape;924;p2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6740445" y="3657977"/>
            <a:ext cx="501900" cy="163948"/>
          </a:xfrm>
          <a:prstGeom prst="rect">
            <a:avLst/>
          </a:prstGeom>
          <a:noFill/>
          <a:ln>
            <a:noFill/>
          </a:ln>
        </p:spPr>
      </p:pic>
      <p:pic>
        <p:nvPicPr>
          <p:cNvPr id="925" name="Google Shape;925;p2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728189" y="2814045"/>
            <a:ext cx="364500" cy="223256"/>
          </a:xfrm>
          <a:prstGeom prst="rect">
            <a:avLst/>
          </a:prstGeom>
          <a:noFill/>
          <a:ln>
            <a:noFill/>
          </a:ln>
        </p:spPr>
      </p:pic>
      <p:pic>
        <p:nvPicPr>
          <p:cNvPr id="926" name="Google Shape;926;p28"/>
          <p:cNvPicPr preferRelativeResize="0"/>
          <p:nvPr/>
        </p:nvPicPr>
        <p:blipFill rotWithShape="1">
          <a:blip r:embed="rId95" cstate="print">
            <a:alphaModFix/>
            <a:extLst>
              <a:ext uri="{28A0092B-C50C-407E-A947-70E740481C1C}">
                <a14:useLocalDpi xmlns:a14="http://schemas.microsoft.com/office/drawing/2010/main"/>
              </a:ext>
            </a:extLst>
          </a:blip>
          <a:srcRect t="34048" b="25243"/>
          <a:stretch/>
        </p:blipFill>
        <p:spPr>
          <a:xfrm>
            <a:off x="7326026" y="4072115"/>
            <a:ext cx="635700" cy="200091"/>
          </a:xfrm>
          <a:prstGeom prst="rect">
            <a:avLst/>
          </a:prstGeom>
          <a:noFill/>
          <a:ln>
            <a:noFill/>
          </a:ln>
        </p:spPr>
      </p:pic>
      <p:pic>
        <p:nvPicPr>
          <p:cNvPr id="927" name="Google Shape;927;p2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7297389" y="3606777"/>
            <a:ext cx="277000" cy="266346"/>
          </a:xfrm>
          <a:prstGeom prst="rect">
            <a:avLst/>
          </a:prstGeom>
          <a:noFill/>
          <a:ln>
            <a:noFill/>
          </a:ln>
        </p:spPr>
      </p:pic>
      <p:pic>
        <p:nvPicPr>
          <p:cNvPr id="928" name="Google Shape;928;p28"/>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65699" y="2854213"/>
            <a:ext cx="728701" cy="142921"/>
          </a:xfrm>
          <a:prstGeom prst="rect">
            <a:avLst/>
          </a:prstGeom>
          <a:noFill/>
          <a:ln>
            <a:noFill/>
          </a:ln>
        </p:spPr>
      </p:pic>
      <p:pic>
        <p:nvPicPr>
          <p:cNvPr id="929" name="Google Shape;929;p28"/>
          <p:cNvPicPr preferRelativeResize="0"/>
          <p:nvPr/>
        </p:nvPicPr>
        <p:blipFill rotWithShape="1">
          <a:blip r:embed="rId98">
            <a:alphaModFix/>
          </a:blip>
          <a:srcRect/>
          <a:stretch/>
        </p:blipFill>
        <p:spPr>
          <a:xfrm>
            <a:off x="7960074" y="1867401"/>
            <a:ext cx="540900" cy="331200"/>
          </a:xfrm>
          <a:prstGeom prst="rect">
            <a:avLst/>
          </a:prstGeom>
          <a:noFill/>
          <a:ln>
            <a:noFill/>
          </a:ln>
        </p:spPr>
      </p:pic>
      <p:pic>
        <p:nvPicPr>
          <p:cNvPr id="930" name="Google Shape;930;p2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1321547" y="2415297"/>
            <a:ext cx="614823" cy="123058"/>
          </a:xfrm>
          <a:prstGeom prst="rect">
            <a:avLst/>
          </a:prstGeom>
          <a:noFill/>
          <a:ln>
            <a:noFill/>
          </a:ln>
        </p:spPr>
      </p:pic>
      <p:pic>
        <p:nvPicPr>
          <p:cNvPr id="931" name="Google Shape;931;p2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0066" y="2406809"/>
            <a:ext cx="728699" cy="140034"/>
          </a:xfrm>
          <a:prstGeom prst="rect">
            <a:avLst/>
          </a:prstGeom>
          <a:noFill/>
          <a:ln>
            <a:noFill/>
          </a:ln>
        </p:spPr>
      </p:pic>
      <p:pic>
        <p:nvPicPr>
          <p:cNvPr id="932" name="Google Shape;932;p28"/>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8593180" y="1871876"/>
            <a:ext cx="355150" cy="360298"/>
          </a:xfrm>
          <a:prstGeom prst="rect">
            <a:avLst/>
          </a:prstGeom>
          <a:noFill/>
          <a:ln>
            <a:noFill/>
          </a:ln>
        </p:spPr>
      </p:pic>
      <p:pic>
        <p:nvPicPr>
          <p:cNvPr id="933" name="Google Shape;933;p28"/>
          <p:cNvPicPr preferRelativeResize="0"/>
          <p:nvPr/>
        </p:nvPicPr>
        <p:blipFill rotWithShape="1">
          <a:blip r:embed="rId102" cstate="print">
            <a:alphaModFix/>
            <a:extLst>
              <a:ext uri="{28A0092B-C50C-407E-A947-70E740481C1C}">
                <a14:useLocalDpi xmlns:a14="http://schemas.microsoft.com/office/drawing/2010/main"/>
              </a:ext>
            </a:extLst>
          </a:blip>
          <a:srcRect t="-8774" b="-12247"/>
          <a:stretch/>
        </p:blipFill>
        <p:spPr>
          <a:xfrm>
            <a:off x="6961407" y="2279598"/>
            <a:ext cx="414900" cy="394454"/>
          </a:xfrm>
          <a:prstGeom prst="rect">
            <a:avLst/>
          </a:prstGeom>
          <a:noFill/>
          <a:ln>
            <a:noFill/>
          </a:ln>
        </p:spPr>
      </p:pic>
      <p:pic>
        <p:nvPicPr>
          <p:cNvPr id="934" name="Google Shape;934;p28"/>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5820825" y="2337490"/>
            <a:ext cx="471300" cy="278671"/>
          </a:xfrm>
          <a:prstGeom prst="rect">
            <a:avLst/>
          </a:prstGeom>
          <a:noFill/>
          <a:ln>
            <a:noFill/>
          </a:ln>
        </p:spPr>
      </p:pic>
      <p:pic>
        <p:nvPicPr>
          <p:cNvPr id="935" name="Google Shape;935;p2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2407602" y="2334851"/>
            <a:ext cx="403200" cy="283950"/>
          </a:xfrm>
          <a:prstGeom prst="rect">
            <a:avLst/>
          </a:prstGeom>
          <a:noFill/>
          <a:ln>
            <a:noFill/>
          </a:ln>
        </p:spPr>
      </p:pic>
      <p:pic>
        <p:nvPicPr>
          <p:cNvPr id="936" name="Google Shape;936;p28"/>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8467705" y="2397584"/>
            <a:ext cx="594300" cy="158484"/>
          </a:xfrm>
          <a:prstGeom prst="rect">
            <a:avLst/>
          </a:prstGeom>
          <a:noFill/>
          <a:ln>
            <a:noFill/>
          </a:ln>
        </p:spPr>
      </p:pic>
      <p:pic>
        <p:nvPicPr>
          <p:cNvPr id="937" name="Google Shape;937;p2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716242" y="2277875"/>
            <a:ext cx="403200" cy="397900"/>
          </a:xfrm>
          <a:prstGeom prst="rect">
            <a:avLst/>
          </a:prstGeom>
          <a:noFill/>
          <a:ln>
            <a:noFill/>
          </a:ln>
        </p:spPr>
      </p:pic>
      <p:pic>
        <p:nvPicPr>
          <p:cNvPr id="938" name="Google Shape;938;p2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868843" y="2391959"/>
            <a:ext cx="446700" cy="169733"/>
          </a:xfrm>
          <a:prstGeom prst="rect">
            <a:avLst/>
          </a:prstGeom>
          <a:noFill/>
          <a:ln>
            <a:noFill/>
          </a:ln>
        </p:spPr>
      </p:pic>
      <p:pic>
        <p:nvPicPr>
          <p:cNvPr id="939" name="Google Shape;939;p28"/>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3373584" y="2403347"/>
            <a:ext cx="685801" cy="146958"/>
          </a:xfrm>
          <a:prstGeom prst="rect">
            <a:avLst/>
          </a:prstGeom>
          <a:noFill/>
          <a:ln>
            <a:noFill/>
          </a:ln>
        </p:spPr>
      </p:pic>
      <p:pic>
        <p:nvPicPr>
          <p:cNvPr id="940" name="Google Shape;940;p2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6350166" y="2391080"/>
            <a:ext cx="553200" cy="171491"/>
          </a:xfrm>
          <a:prstGeom prst="rect">
            <a:avLst/>
          </a:prstGeom>
          <a:noFill/>
          <a:ln>
            <a:noFill/>
          </a:ln>
        </p:spPr>
      </p:pic>
      <p:pic>
        <p:nvPicPr>
          <p:cNvPr id="941" name="Google Shape;941;p28"/>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1994411" y="2336634"/>
            <a:ext cx="355150" cy="280383"/>
          </a:xfrm>
          <a:prstGeom prst="rect">
            <a:avLst/>
          </a:prstGeom>
          <a:noFill/>
          <a:ln>
            <a:noFill/>
          </a:ln>
        </p:spPr>
      </p:pic>
      <p:pic>
        <p:nvPicPr>
          <p:cNvPr id="942" name="Google Shape;942;p28" descr="logo_goldmansachs-300x184.png"/>
          <p:cNvPicPr preferRelativeResize="0"/>
          <p:nvPr/>
        </p:nvPicPr>
        <p:blipFill rotWithShape="1">
          <a:blip r:embed="rId111">
            <a:alphaModFix/>
          </a:blip>
          <a:srcRect/>
          <a:stretch/>
        </p:blipFill>
        <p:spPr>
          <a:xfrm>
            <a:off x="4012110" y="1414939"/>
            <a:ext cx="485700" cy="297900"/>
          </a:xfrm>
          <a:prstGeom prst="rect">
            <a:avLst/>
          </a:prstGeom>
          <a:noFill/>
          <a:ln>
            <a:noFill/>
          </a:ln>
        </p:spPr>
      </p:pic>
      <p:pic>
        <p:nvPicPr>
          <p:cNvPr id="943" name="Google Shape;943;p28"/>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1754618" y="1379012"/>
            <a:ext cx="414901" cy="369755"/>
          </a:xfrm>
          <a:prstGeom prst="rect">
            <a:avLst/>
          </a:prstGeom>
          <a:noFill/>
          <a:ln>
            <a:noFill/>
          </a:ln>
        </p:spPr>
      </p:pic>
      <p:pic>
        <p:nvPicPr>
          <p:cNvPr id="944" name="Google Shape;944;p28"/>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16163" y="1837292"/>
            <a:ext cx="403200" cy="391418"/>
          </a:xfrm>
          <a:prstGeom prst="rect">
            <a:avLst/>
          </a:prstGeom>
          <a:noFill/>
          <a:ln>
            <a:noFill/>
          </a:ln>
        </p:spPr>
      </p:pic>
      <p:pic>
        <p:nvPicPr>
          <p:cNvPr id="945" name="Google Shape;945;p28"/>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1242520" y="1483175"/>
            <a:ext cx="471300" cy="161429"/>
          </a:xfrm>
          <a:prstGeom prst="rect">
            <a:avLst/>
          </a:prstGeom>
          <a:noFill/>
          <a:ln>
            <a:noFill/>
          </a:ln>
        </p:spPr>
      </p:pic>
      <p:pic>
        <p:nvPicPr>
          <p:cNvPr id="946" name="Google Shape;946;p28"/>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397073" y="1449366"/>
            <a:ext cx="804650" cy="229047"/>
          </a:xfrm>
          <a:prstGeom prst="rect">
            <a:avLst/>
          </a:prstGeom>
          <a:noFill/>
          <a:ln>
            <a:noFill/>
          </a:ln>
        </p:spPr>
      </p:pic>
      <p:pic>
        <p:nvPicPr>
          <p:cNvPr id="947" name="Google Shape;947;p28"/>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5590029" y="1502697"/>
            <a:ext cx="471300" cy="122384"/>
          </a:xfrm>
          <a:prstGeom prst="rect">
            <a:avLst/>
          </a:prstGeom>
          <a:noFill/>
          <a:ln>
            <a:noFill/>
          </a:ln>
        </p:spPr>
      </p:pic>
      <p:pic>
        <p:nvPicPr>
          <p:cNvPr id="948" name="Google Shape;948;p28"/>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7407125" y="1495525"/>
            <a:ext cx="446700" cy="136729"/>
          </a:xfrm>
          <a:prstGeom prst="rect">
            <a:avLst/>
          </a:prstGeom>
          <a:noFill/>
          <a:ln>
            <a:noFill/>
          </a:ln>
        </p:spPr>
      </p:pic>
      <p:pic>
        <p:nvPicPr>
          <p:cNvPr id="949" name="Google Shape;949;p28"/>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894623" y="1441319"/>
            <a:ext cx="540775" cy="245141"/>
          </a:xfrm>
          <a:prstGeom prst="rect">
            <a:avLst/>
          </a:prstGeom>
          <a:noFill/>
          <a:ln>
            <a:noFill/>
          </a:ln>
        </p:spPr>
      </p:pic>
      <p:pic>
        <p:nvPicPr>
          <p:cNvPr id="950" name="Google Shape;950;p28"/>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845415" y="1436837"/>
            <a:ext cx="414900" cy="254104"/>
          </a:xfrm>
          <a:prstGeom prst="rect">
            <a:avLst/>
          </a:prstGeom>
          <a:noFill/>
          <a:ln>
            <a:noFill/>
          </a:ln>
        </p:spPr>
      </p:pic>
      <p:pic>
        <p:nvPicPr>
          <p:cNvPr id="951" name="Google Shape;951;p28"/>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4934556" y="1496284"/>
            <a:ext cx="614675" cy="135211"/>
          </a:xfrm>
          <a:prstGeom prst="rect">
            <a:avLst/>
          </a:prstGeom>
          <a:noFill/>
          <a:ln>
            <a:noFill/>
          </a:ln>
        </p:spPr>
      </p:pic>
      <p:pic>
        <p:nvPicPr>
          <p:cNvPr id="952" name="Google Shape;952;p28"/>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4538608" y="1394243"/>
            <a:ext cx="355150" cy="339293"/>
          </a:xfrm>
          <a:prstGeom prst="rect">
            <a:avLst/>
          </a:prstGeom>
          <a:noFill/>
          <a:ln>
            <a:noFill/>
          </a:ln>
        </p:spPr>
      </p:pic>
      <p:pic>
        <p:nvPicPr>
          <p:cNvPr id="953" name="Google Shape;953;p28"/>
          <p:cNvPicPr preferRelativeResize="0"/>
          <p:nvPr/>
        </p:nvPicPr>
        <p:blipFill rotWithShape="1">
          <a:blip r:embed="rId122" cstate="print">
            <a:alphaModFix/>
            <a:extLst>
              <a:ext uri="{28A0092B-C50C-407E-A947-70E740481C1C}">
                <a14:useLocalDpi xmlns:a14="http://schemas.microsoft.com/office/drawing/2010/main"/>
              </a:ext>
            </a:extLst>
          </a:blip>
          <a:srcRect/>
          <a:stretch/>
        </p:blipFill>
        <p:spPr>
          <a:xfrm>
            <a:off x="8476196" y="1483393"/>
            <a:ext cx="594000" cy="160994"/>
          </a:xfrm>
          <a:prstGeom prst="rect">
            <a:avLst/>
          </a:prstGeom>
          <a:noFill/>
          <a:ln>
            <a:noFill/>
          </a:ln>
        </p:spPr>
      </p:pic>
      <p:pic>
        <p:nvPicPr>
          <p:cNvPr id="954" name="Google Shape;954;p28"/>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3301112" y="1484577"/>
            <a:ext cx="670200" cy="158625"/>
          </a:xfrm>
          <a:prstGeom prst="rect">
            <a:avLst/>
          </a:prstGeom>
          <a:noFill/>
          <a:ln>
            <a:noFill/>
          </a:ln>
        </p:spPr>
      </p:pic>
      <p:pic>
        <p:nvPicPr>
          <p:cNvPr id="955" name="Google Shape;955;p28"/>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6813124" y="1460946"/>
            <a:ext cx="553204" cy="205887"/>
          </a:xfrm>
          <a:prstGeom prst="rect">
            <a:avLst/>
          </a:prstGeom>
          <a:noFill/>
          <a:ln>
            <a:noFill/>
          </a:ln>
        </p:spPr>
      </p:pic>
      <p:pic>
        <p:nvPicPr>
          <p:cNvPr id="956" name="Google Shape;956;p28"/>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2210317" y="1458896"/>
            <a:ext cx="594300" cy="209986"/>
          </a:xfrm>
          <a:prstGeom prst="rect">
            <a:avLst/>
          </a:prstGeom>
          <a:noFill/>
          <a:ln>
            <a:noFill/>
          </a:ln>
        </p:spPr>
      </p:pic>
      <p:pic>
        <p:nvPicPr>
          <p:cNvPr id="957" name="Google Shape;957;p28"/>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6102126" y="1499103"/>
            <a:ext cx="670200" cy="129572"/>
          </a:xfrm>
          <a:prstGeom prst="rect">
            <a:avLst/>
          </a:prstGeom>
          <a:noFill/>
          <a:ln>
            <a:noFill/>
          </a:ln>
        </p:spPr>
      </p:pic>
      <p:pic>
        <p:nvPicPr>
          <p:cNvPr id="958" name="Google Shape;958;p28"/>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1031960" y="3586087"/>
            <a:ext cx="364500" cy="307728"/>
          </a:xfrm>
          <a:prstGeom prst="rect">
            <a:avLst/>
          </a:prstGeom>
          <a:noFill/>
          <a:ln>
            <a:noFill/>
          </a:ln>
        </p:spPr>
      </p:pic>
      <p:pic>
        <p:nvPicPr>
          <p:cNvPr id="959" name="Google Shape;959;p28"/>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3825934" y="2753979"/>
            <a:ext cx="277000" cy="343388"/>
          </a:xfrm>
          <a:prstGeom prst="rect">
            <a:avLst/>
          </a:prstGeom>
          <a:noFill/>
          <a:ln>
            <a:noFill/>
          </a:ln>
        </p:spPr>
      </p:pic>
      <p:pic>
        <p:nvPicPr>
          <p:cNvPr id="960" name="Google Shape;960;p28"/>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2047322" y="3645198"/>
            <a:ext cx="403200" cy="189504"/>
          </a:xfrm>
          <a:prstGeom prst="rect">
            <a:avLst/>
          </a:prstGeom>
          <a:noFill/>
          <a:ln>
            <a:noFill/>
          </a:ln>
        </p:spPr>
      </p:pic>
      <p:pic>
        <p:nvPicPr>
          <p:cNvPr id="961" name="Google Shape;961;p28"/>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753661" y="4541181"/>
            <a:ext cx="635700" cy="192829"/>
          </a:xfrm>
          <a:prstGeom prst="rect">
            <a:avLst/>
          </a:prstGeom>
          <a:noFill/>
          <a:ln>
            <a:noFill/>
          </a:ln>
        </p:spPr>
      </p:pic>
      <p:pic>
        <p:nvPicPr>
          <p:cNvPr id="962" name="Google Shape;962;p28"/>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7434348" y="2409331"/>
            <a:ext cx="331975" cy="134988"/>
          </a:xfrm>
          <a:prstGeom prst="rect">
            <a:avLst/>
          </a:prstGeom>
          <a:noFill/>
          <a:ln>
            <a:noFill/>
          </a:ln>
        </p:spPr>
      </p:pic>
      <p:pic>
        <p:nvPicPr>
          <p:cNvPr id="963" name="Google Shape;963;p28"/>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2485233" y="3213112"/>
            <a:ext cx="403200" cy="260686"/>
          </a:xfrm>
          <a:prstGeom prst="rect">
            <a:avLst/>
          </a:prstGeom>
          <a:noFill/>
          <a:ln>
            <a:noFill/>
          </a:ln>
        </p:spPr>
      </p:pic>
      <p:pic>
        <p:nvPicPr>
          <p:cNvPr id="964" name="Google Shape;964;p28"/>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816807" y="2394299"/>
            <a:ext cx="446700" cy="165054"/>
          </a:xfrm>
          <a:prstGeom prst="rect">
            <a:avLst/>
          </a:prstGeom>
          <a:noFill/>
          <a:ln>
            <a:noFill/>
          </a:ln>
        </p:spPr>
      </p:pic>
      <p:pic>
        <p:nvPicPr>
          <p:cNvPr id="965" name="Google Shape;965;p28"/>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4117426" y="2435524"/>
            <a:ext cx="540775" cy="82603"/>
          </a:xfrm>
          <a:prstGeom prst="rect">
            <a:avLst/>
          </a:prstGeom>
          <a:noFill/>
          <a:ln>
            <a:noFill/>
          </a:ln>
        </p:spPr>
      </p:pic>
      <p:pic>
        <p:nvPicPr>
          <p:cNvPr id="966" name="Google Shape;966;p28"/>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5177484" y="2412446"/>
            <a:ext cx="585300" cy="128759"/>
          </a:xfrm>
          <a:prstGeom prst="rect">
            <a:avLst/>
          </a:prstGeom>
          <a:noFill/>
          <a:ln>
            <a:noFill/>
          </a:ln>
        </p:spPr>
      </p:pic>
      <p:pic>
        <p:nvPicPr>
          <p:cNvPr id="967" name="Google Shape;967;p28"/>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7824364" y="2411374"/>
            <a:ext cx="585300" cy="130902"/>
          </a:xfrm>
          <a:prstGeom prst="rect">
            <a:avLst/>
          </a:prstGeom>
          <a:noFill/>
          <a:ln>
            <a:noFill/>
          </a:ln>
        </p:spPr>
      </p:pic>
      <p:pic>
        <p:nvPicPr>
          <p:cNvPr id="968" name="Google Shape;968;p28"/>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79275" y="1371528"/>
            <a:ext cx="277000" cy="384722"/>
          </a:xfrm>
          <a:prstGeom prst="rect">
            <a:avLst/>
          </a:prstGeom>
          <a:noFill/>
          <a:ln>
            <a:noFill/>
          </a:ln>
        </p:spPr>
      </p:pic>
      <p:pic>
        <p:nvPicPr>
          <p:cNvPr id="969" name="Google Shape;969;p28"/>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2576325" y="4015955"/>
            <a:ext cx="277000" cy="312410"/>
          </a:xfrm>
          <a:prstGeom prst="rect">
            <a:avLst/>
          </a:prstGeom>
          <a:noFill/>
          <a:ln>
            <a:noFill/>
          </a:ln>
        </p:spPr>
      </p:pic>
      <p:pic>
        <p:nvPicPr>
          <p:cNvPr id="970" name="Google Shape;970;p28"/>
          <p:cNvPicPr preferRelativeResize="0"/>
          <p:nvPr/>
        </p:nvPicPr>
        <p:blipFill rotWithShape="1">
          <a:blip r:embed="rId139" cstate="print">
            <a:alphaModFix/>
            <a:extLst>
              <a:ext uri="{28A0092B-C50C-407E-A947-70E740481C1C}">
                <a14:useLocalDpi xmlns:a14="http://schemas.microsoft.com/office/drawing/2010/main"/>
              </a:ext>
            </a:extLst>
          </a:blip>
          <a:srcRect/>
          <a:stretch/>
        </p:blipFill>
        <p:spPr>
          <a:xfrm>
            <a:off x="8656763" y="2815306"/>
            <a:ext cx="446700" cy="220734"/>
          </a:xfrm>
          <a:prstGeom prst="rect">
            <a:avLst/>
          </a:prstGeom>
          <a:noFill/>
          <a:ln>
            <a:noFill/>
          </a:ln>
        </p:spPr>
      </p:pic>
      <p:pic>
        <p:nvPicPr>
          <p:cNvPr id="971" name="Google Shape;971;p28"/>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6741902" y="3267190"/>
            <a:ext cx="594300" cy="152530"/>
          </a:xfrm>
          <a:prstGeom prst="rect">
            <a:avLst/>
          </a:prstGeom>
          <a:noFill/>
          <a:ln>
            <a:noFill/>
          </a:ln>
        </p:spPr>
      </p:pic>
      <p:pic>
        <p:nvPicPr>
          <p:cNvPr id="972" name="Google Shape;972;p28"/>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825923" y="2854119"/>
            <a:ext cx="757174" cy="143109"/>
          </a:xfrm>
          <a:prstGeom prst="rect">
            <a:avLst/>
          </a:prstGeom>
          <a:noFill/>
          <a:ln>
            <a:noFill/>
          </a:ln>
        </p:spPr>
      </p:pic>
      <p:pic>
        <p:nvPicPr>
          <p:cNvPr id="973" name="Google Shape;973;p28"/>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8609663" y="3258258"/>
            <a:ext cx="540900" cy="170394"/>
          </a:xfrm>
          <a:prstGeom prst="rect">
            <a:avLst/>
          </a:prstGeom>
          <a:noFill/>
          <a:ln>
            <a:noFill/>
          </a:ln>
        </p:spPr>
      </p:pic>
      <p:pic>
        <p:nvPicPr>
          <p:cNvPr id="974" name="Google Shape;974;p28"/>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7436144" y="4558324"/>
            <a:ext cx="766399" cy="158544"/>
          </a:xfrm>
          <a:prstGeom prst="rect">
            <a:avLst/>
          </a:prstGeom>
          <a:noFill/>
          <a:ln>
            <a:noFill/>
          </a:ln>
        </p:spPr>
      </p:pic>
      <p:pic>
        <p:nvPicPr>
          <p:cNvPr id="975" name="Google Shape;975;p28"/>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5338895" y="1032653"/>
            <a:ext cx="635700" cy="156806"/>
          </a:xfrm>
          <a:prstGeom prst="rect">
            <a:avLst/>
          </a:prstGeom>
          <a:noFill/>
          <a:ln>
            <a:noFill/>
          </a:ln>
        </p:spPr>
      </p:pic>
    </p:spTree>
    <p:extLst>
      <p:ext uri="{BB962C8B-B14F-4D97-AF65-F5344CB8AC3E}">
        <p14:creationId xmlns:p14="http://schemas.microsoft.com/office/powerpoint/2010/main" val="1311741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2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575+ </a:t>
            </a:r>
            <a:r>
              <a:rPr lang="en-US" altLang="zh-CN" dirty="0">
                <a:solidFill>
                  <a:srgbClr val="000000"/>
                </a:solidFill>
              </a:rPr>
              <a:t>会员，且数量不断增长（白银会员，3）</a:t>
            </a:r>
            <a:endParaRPr dirty="0"/>
          </a:p>
        </p:txBody>
      </p:sp>
      <p:pic>
        <p:nvPicPr>
          <p:cNvPr id="982" name="Google Shape;982;p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586111" y="1368748"/>
            <a:ext cx="471325" cy="289111"/>
          </a:xfrm>
          <a:prstGeom prst="rect">
            <a:avLst/>
          </a:prstGeom>
          <a:noFill/>
          <a:ln>
            <a:noFill/>
          </a:ln>
        </p:spPr>
      </p:pic>
      <p:pic>
        <p:nvPicPr>
          <p:cNvPr id="983" name="Google Shape;983;p29"/>
          <p:cNvPicPr preferRelativeResize="0"/>
          <p:nvPr/>
        </p:nvPicPr>
        <p:blipFill rotWithShape="1">
          <a:blip r:embed="rId4" cstate="print">
            <a:alphaModFix/>
            <a:extLst>
              <a:ext uri="{28A0092B-C50C-407E-A947-70E740481C1C}">
                <a14:useLocalDpi xmlns:a14="http://schemas.microsoft.com/office/drawing/2010/main"/>
              </a:ext>
            </a:extLst>
          </a:blip>
          <a:srcRect r="6629"/>
          <a:stretch/>
        </p:blipFill>
        <p:spPr>
          <a:xfrm>
            <a:off x="4916832" y="3385828"/>
            <a:ext cx="704700" cy="375300"/>
          </a:xfrm>
          <a:prstGeom prst="rect">
            <a:avLst/>
          </a:prstGeom>
          <a:noFill/>
          <a:ln>
            <a:noFill/>
          </a:ln>
        </p:spPr>
      </p:pic>
      <p:pic>
        <p:nvPicPr>
          <p:cNvPr id="984" name="Google Shape;984;p29"/>
          <p:cNvPicPr preferRelativeResize="0"/>
          <p:nvPr/>
        </p:nvPicPr>
        <p:blipFill rotWithShape="1">
          <a:blip r:embed="rId5" cstate="print">
            <a:alphaModFix/>
            <a:extLst>
              <a:ext uri="{28A0092B-C50C-407E-A947-70E740481C1C}">
                <a14:useLocalDpi xmlns:a14="http://schemas.microsoft.com/office/drawing/2010/main"/>
              </a:ext>
            </a:extLst>
          </a:blip>
          <a:srcRect t="28571" b="24834"/>
          <a:stretch/>
        </p:blipFill>
        <p:spPr>
          <a:xfrm>
            <a:off x="4449712" y="3079738"/>
            <a:ext cx="636000" cy="181500"/>
          </a:xfrm>
          <a:prstGeom prst="rect">
            <a:avLst/>
          </a:prstGeom>
          <a:noFill/>
          <a:ln>
            <a:noFill/>
          </a:ln>
        </p:spPr>
      </p:pic>
      <p:pic>
        <p:nvPicPr>
          <p:cNvPr id="985" name="Google Shape;985;p2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54722" y="1815846"/>
            <a:ext cx="553200" cy="175500"/>
          </a:xfrm>
          <a:prstGeom prst="rect">
            <a:avLst/>
          </a:prstGeom>
          <a:noFill/>
          <a:ln>
            <a:noFill/>
          </a:ln>
        </p:spPr>
      </p:pic>
      <p:pic>
        <p:nvPicPr>
          <p:cNvPr id="986" name="Google Shape;986;p2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36235" y="3740564"/>
            <a:ext cx="594175" cy="364427"/>
          </a:xfrm>
          <a:prstGeom prst="rect">
            <a:avLst/>
          </a:prstGeom>
          <a:noFill/>
          <a:ln>
            <a:noFill/>
          </a:ln>
        </p:spPr>
      </p:pic>
      <p:pic>
        <p:nvPicPr>
          <p:cNvPr id="987" name="Google Shape;987;p29"/>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8703146" y="4119494"/>
            <a:ext cx="414900" cy="310766"/>
          </a:xfrm>
          <a:prstGeom prst="rect">
            <a:avLst/>
          </a:prstGeom>
          <a:noFill/>
          <a:ln>
            <a:noFill/>
          </a:ln>
        </p:spPr>
      </p:pic>
      <p:pic>
        <p:nvPicPr>
          <p:cNvPr id="988" name="Google Shape;988;p2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700" y="3088190"/>
            <a:ext cx="548625" cy="164597"/>
          </a:xfrm>
          <a:prstGeom prst="rect">
            <a:avLst/>
          </a:prstGeom>
          <a:noFill/>
          <a:ln>
            <a:noFill/>
          </a:ln>
        </p:spPr>
      </p:pic>
      <p:pic>
        <p:nvPicPr>
          <p:cNvPr id="989" name="Google Shape;989;p2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878761" y="4588878"/>
            <a:ext cx="548625" cy="141685"/>
          </a:xfrm>
          <a:prstGeom prst="rect">
            <a:avLst/>
          </a:prstGeom>
          <a:noFill/>
          <a:ln>
            <a:noFill/>
          </a:ln>
        </p:spPr>
      </p:pic>
      <p:pic>
        <p:nvPicPr>
          <p:cNvPr id="990" name="Google Shape;990;p29"/>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562424" y="3023199"/>
            <a:ext cx="414900" cy="294579"/>
          </a:xfrm>
          <a:prstGeom prst="rect">
            <a:avLst/>
          </a:prstGeom>
          <a:noFill/>
          <a:ln>
            <a:noFill/>
          </a:ln>
        </p:spPr>
      </p:pic>
      <p:pic>
        <p:nvPicPr>
          <p:cNvPr id="991" name="Google Shape;991;p2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106625" y="4122399"/>
            <a:ext cx="414900" cy="304956"/>
          </a:xfrm>
          <a:prstGeom prst="rect">
            <a:avLst/>
          </a:prstGeom>
          <a:noFill/>
          <a:ln>
            <a:noFill/>
          </a:ln>
        </p:spPr>
      </p:pic>
      <p:pic>
        <p:nvPicPr>
          <p:cNvPr id="992" name="Google Shape;992;p29"/>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356171" y="4523458"/>
            <a:ext cx="355150" cy="272525"/>
          </a:xfrm>
          <a:prstGeom prst="rect">
            <a:avLst/>
          </a:prstGeom>
          <a:noFill/>
          <a:ln>
            <a:noFill/>
          </a:ln>
        </p:spPr>
      </p:pic>
      <p:pic>
        <p:nvPicPr>
          <p:cNvPr id="993" name="Google Shape;993;p2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187017" y="2194493"/>
            <a:ext cx="414900" cy="290821"/>
          </a:xfrm>
          <a:prstGeom prst="rect">
            <a:avLst/>
          </a:prstGeom>
          <a:noFill/>
          <a:ln>
            <a:noFill/>
          </a:ln>
        </p:spPr>
      </p:pic>
      <p:pic>
        <p:nvPicPr>
          <p:cNvPr id="994" name="Google Shape;994;p2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728948" y="2170257"/>
            <a:ext cx="316025" cy="339294"/>
          </a:xfrm>
          <a:prstGeom prst="rect">
            <a:avLst/>
          </a:prstGeom>
          <a:noFill/>
          <a:ln>
            <a:noFill/>
          </a:ln>
        </p:spPr>
      </p:pic>
      <p:pic>
        <p:nvPicPr>
          <p:cNvPr id="995" name="Google Shape;995;p2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3600" y="2275118"/>
            <a:ext cx="553200" cy="129572"/>
          </a:xfrm>
          <a:prstGeom prst="rect">
            <a:avLst/>
          </a:prstGeom>
          <a:noFill/>
          <a:ln>
            <a:noFill/>
          </a:ln>
        </p:spPr>
      </p:pic>
      <p:pic>
        <p:nvPicPr>
          <p:cNvPr id="996" name="Google Shape;996;p2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39005" y="1338249"/>
            <a:ext cx="471300" cy="350110"/>
          </a:xfrm>
          <a:prstGeom prst="rect">
            <a:avLst/>
          </a:prstGeom>
          <a:noFill/>
          <a:ln>
            <a:noFill/>
          </a:ln>
        </p:spPr>
      </p:pic>
      <p:pic>
        <p:nvPicPr>
          <p:cNvPr id="997" name="Google Shape;997;p2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268547" y="3867180"/>
            <a:ext cx="663900" cy="111194"/>
          </a:xfrm>
          <a:prstGeom prst="rect">
            <a:avLst/>
          </a:prstGeom>
          <a:noFill/>
          <a:ln>
            <a:noFill/>
          </a:ln>
        </p:spPr>
      </p:pic>
      <p:pic>
        <p:nvPicPr>
          <p:cNvPr id="998" name="Google Shape;998;p2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558667" y="1422669"/>
            <a:ext cx="513599" cy="181269"/>
          </a:xfrm>
          <a:prstGeom prst="rect">
            <a:avLst/>
          </a:prstGeom>
          <a:noFill/>
          <a:ln>
            <a:noFill/>
          </a:ln>
        </p:spPr>
      </p:pic>
      <p:pic>
        <p:nvPicPr>
          <p:cNvPr id="999" name="Google Shape;999;p2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6446935" y="4517607"/>
            <a:ext cx="355200" cy="284227"/>
          </a:xfrm>
          <a:prstGeom prst="rect">
            <a:avLst/>
          </a:prstGeom>
          <a:noFill/>
          <a:ln>
            <a:noFill/>
          </a:ln>
        </p:spPr>
      </p:pic>
      <p:pic>
        <p:nvPicPr>
          <p:cNvPr id="1000" name="Google Shape;1000;p2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8042276" y="1435015"/>
            <a:ext cx="471300" cy="156576"/>
          </a:xfrm>
          <a:prstGeom prst="rect">
            <a:avLst/>
          </a:prstGeom>
          <a:noFill/>
          <a:ln>
            <a:noFill/>
          </a:ln>
        </p:spPr>
      </p:pic>
      <p:pic>
        <p:nvPicPr>
          <p:cNvPr id="1001" name="Google Shape;1001;p2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671793" y="1432828"/>
            <a:ext cx="776300" cy="160950"/>
          </a:xfrm>
          <a:prstGeom prst="rect">
            <a:avLst/>
          </a:prstGeom>
          <a:noFill/>
          <a:ln>
            <a:noFill/>
          </a:ln>
        </p:spPr>
      </p:pic>
      <p:pic>
        <p:nvPicPr>
          <p:cNvPr id="1002" name="Google Shape;1002;p2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8454244" y="2273618"/>
            <a:ext cx="675000" cy="132572"/>
          </a:xfrm>
          <a:prstGeom prst="rect">
            <a:avLst/>
          </a:prstGeom>
          <a:noFill/>
          <a:ln>
            <a:noFill/>
          </a:ln>
        </p:spPr>
      </p:pic>
      <p:pic>
        <p:nvPicPr>
          <p:cNvPr id="1003" name="Google Shape;1003;p2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579793" y="4174058"/>
            <a:ext cx="414900" cy="201638"/>
          </a:xfrm>
          <a:prstGeom prst="rect">
            <a:avLst/>
          </a:prstGeom>
          <a:noFill/>
          <a:ln>
            <a:noFill/>
          </a:ln>
        </p:spPr>
      </p:pic>
      <p:pic>
        <p:nvPicPr>
          <p:cNvPr id="1004" name="Google Shape;1004;p2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403627" y="2171551"/>
            <a:ext cx="414900" cy="336705"/>
          </a:xfrm>
          <a:prstGeom prst="rect">
            <a:avLst/>
          </a:prstGeom>
          <a:noFill/>
          <a:ln>
            <a:noFill/>
          </a:ln>
        </p:spPr>
      </p:pic>
      <p:pic>
        <p:nvPicPr>
          <p:cNvPr id="1005" name="Google Shape;1005;p2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285428" y="2608811"/>
            <a:ext cx="316025" cy="329915"/>
          </a:xfrm>
          <a:prstGeom prst="rect">
            <a:avLst/>
          </a:prstGeom>
          <a:noFill/>
          <a:ln>
            <a:noFill/>
          </a:ln>
        </p:spPr>
      </p:pic>
      <p:pic>
        <p:nvPicPr>
          <p:cNvPr id="1006" name="Google Shape;1006;p2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544393" y="3044876"/>
            <a:ext cx="355200" cy="251225"/>
          </a:xfrm>
          <a:prstGeom prst="rect">
            <a:avLst/>
          </a:prstGeom>
          <a:noFill/>
          <a:ln>
            <a:noFill/>
          </a:ln>
        </p:spPr>
      </p:pic>
      <p:pic>
        <p:nvPicPr>
          <p:cNvPr id="1007" name="Google Shape;1007;p29"/>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001046" y="1797758"/>
            <a:ext cx="414900" cy="211676"/>
          </a:xfrm>
          <a:prstGeom prst="rect">
            <a:avLst/>
          </a:prstGeom>
          <a:noFill/>
          <a:ln>
            <a:noFill/>
          </a:ln>
        </p:spPr>
      </p:pic>
      <p:pic>
        <p:nvPicPr>
          <p:cNvPr id="1008" name="Google Shape;1008;p2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864885" y="3497917"/>
            <a:ext cx="553200" cy="151123"/>
          </a:xfrm>
          <a:prstGeom prst="rect">
            <a:avLst/>
          </a:prstGeom>
          <a:noFill/>
          <a:ln>
            <a:noFill/>
          </a:ln>
        </p:spPr>
      </p:pic>
      <p:pic>
        <p:nvPicPr>
          <p:cNvPr id="1009" name="Google Shape;1009;p2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7052960" y="4184511"/>
            <a:ext cx="826425" cy="180732"/>
          </a:xfrm>
          <a:prstGeom prst="rect">
            <a:avLst/>
          </a:prstGeom>
          <a:noFill/>
          <a:ln>
            <a:noFill/>
          </a:ln>
        </p:spPr>
      </p:pic>
      <p:pic>
        <p:nvPicPr>
          <p:cNvPr id="1010" name="Google Shape;1010;p2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44299" y="4199096"/>
            <a:ext cx="548625" cy="151562"/>
          </a:xfrm>
          <a:prstGeom prst="rect">
            <a:avLst/>
          </a:prstGeom>
          <a:noFill/>
          <a:ln>
            <a:noFill/>
          </a:ln>
        </p:spPr>
      </p:pic>
      <p:pic>
        <p:nvPicPr>
          <p:cNvPr id="1011" name="Google Shape;1011;p29"/>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325484" y="2630367"/>
            <a:ext cx="414900" cy="286803"/>
          </a:xfrm>
          <a:prstGeom prst="rect">
            <a:avLst/>
          </a:prstGeom>
          <a:noFill/>
          <a:ln>
            <a:noFill/>
          </a:ln>
        </p:spPr>
      </p:pic>
      <p:pic>
        <p:nvPicPr>
          <p:cNvPr id="1012" name="Google Shape;1012;p2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51191" y="4196801"/>
            <a:ext cx="743625" cy="156152"/>
          </a:xfrm>
          <a:prstGeom prst="rect">
            <a:avLst/>
          </a:prstGeom>
          <a:noFill/>
          <a:ln>
            <a:noFill/>
          </a:ln>
        </p:spPr>
      </p:pic>
      <p:pic>
        <p:nvPicPr>
          <p:cNvPr id="1013" name="Google Shape;1013;p29"/>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7897300" y="2160973"/>
            <a:ext cx="414900" cy="357860"/>
          </a:xfrm>
          <a:prstGeom prst="rect">
            <a:avLst/>
          </a:prstGeom>
          <a:noFill/>
          <a:ln>
            <a:noFill/>
          </a:ln>
        </p:spPr>
      </p:pic>
      <p:pic>
        <p:nvPicPr>
          <p:cNvPr id="1014" name="Google Shape;1014;p2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617175" y="2708068"/>
            <a:ext cx="635700" cy="131402"/>
          </a:xfrm>
          <a:prstGeom prst="rect">
            <a:avLst/>
          </a:prstGeom>
          <a:noFill/>
          <a:ln>
            <a:noFill/>
          </a:ln>
        </p:spPr>
      </p:pic>
      <p:pic>
        <p:nvPicPr>
          <p:cNvPr id="1015" name="Google Shape;1015;p2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107194" y="3851760"/>
            <a:ext cx="636000" cy="142035"/>
          </a:xfrm>
          <a:prstGeom prst="rect">
            <a:avLst/>
          </a:prstGeom>
          <a:noFill/>
          <a:ln>
            <a:noFill/>
          </a:ln>
        </p:spPr>
      </p:pic>
      <p:pic>
        <p:nvPicPr>
          <p:cNvPr id="1016" name="Google Shape;1016;p2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738315" y="2212902"/>
            <a:ext cx="414900" cy="254004"/>
          </a:xfrm>
          <a:prstGeom prst="rect">
            <a:avLst/>
          </a:prstGeom>
          <a:noFill/>
          <a:ln>
            <a:noFill/>
          </a:ln>
        </p:spPr>
      </p:pic>
      <p:pic>
        <p:nvPicPr>
          <p:cNvPr id="1017" name="Google Shape;1017;p2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570854" y="2674168"/>
            <a:ext cx="635700" cy="199202"/>
          </a:xfrm>
          <a:prstGeom prst="rect">
            <a:avLst/>
          </a:prstGeom>
          <a:noFill/>
          <a:ln>
            <a:noFill/>
          </a:ln>
        </p:spPr>
      </p:pic>
      <p:pic>
        <p:nvPicPr>
          <p:cNvPr id="1018" name="Google Shape;1018;p2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355205" y="3083978"/>
            <a:ext cx="504000" cy="173021"/>
          </a:xfrm>
          <a:prstGeom prst="rect">
            <a:avLst/>
          </a:prstGeom>
          <a:noFill/>
          <a:ln>
            <a:noFill/>
          </a:ln>
        </p:spPr>
      </p:pic>
      <p:pic>
        <p:nvPicPr>
          <p:cNvPr id="1019" name="Google Shape;1019;p2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202055" y="2240329"/>
            <a:ext cx="553200" cy="199149"/>
          </a:xfrm>
          <a:prstGeom prst="rect">
            <a:avLst/>
          </a:prstGeom>
          <a:noFill/>
          <a:ln>
            <a:noFill/>
          </a:ln>
        </p:spPr>
      </p:pic>
      <p:pic>
        <p:nvPicPr>
          <p:cNvPr id="1020" name="Google Shape;1020;p2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852319" y="1398212"/>
            <a:ext cx="585300" cy="230183"/>
          </a:xfrm>
          <a:prstGeom prst="rect">
            <a:avLst/>
          </a:prstGeom>
          <a:noFill/>
          <a:ln>
            <a:noFill/>
          </a:ln>
        </p:spPr>
      </p:pic>
      <p:pic>
        <p:nvPicPr>
          <p:cNvPr id="1021" name="Google Shape;1021;p29"/>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7516036" y="3387645"/>
            <a:ext cx="277000" cy="371666"/>
          </a:xfrm>
          <a:prstGeom prst="rect">
            <a:avLst/>
          </a:prstGeom>
          <a:noFill/>
          <a:ln>
            <a:noFill/>
          </a:ln>
        </p:spPr>
      </p:pic>
      <p:pic>
        <p:nvPicPr>
          <p:cNvPr id="1022" name="Google Shape;1022;p2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266475" y="4544242"/>
            <a:ext cx="635700" cy="230957"/>
          </a:xfrm>
          <a:prstGeom prst="rect">
            <a:avLst/>
          </a:prstGeom>
          <a:noFill/>
          <a:ln>
            <a:noFill/>
          </a:ln>
        </p:spPr>
      </p:pic>
      <p:pic>
        <p:nvPicPr>
          <p:cNvPr id="1023" name="Google Shape;1023;p2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253401" y="2996274"/>
            <a:ext cx="513600" cy="348428"/>
          </a:xfrm>
          <a:prstGeom prst="rect">
            <a:avLst/>
          </a:prstGeom>
          <a:noFill/>
          <a:ln>
            <a:noFill/>
          </a:ln>
        </p:spPr>
      </p:pic>
      <p:pic>
        <p:nvPicPr>
          <p:cNvPr id="1024" name="Google Shape;1024;p29"/>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015289" y="3065353"/>
            <a:ext cx="414925" cy="210270"/>
          </a:xfrm>
          <a:prstGeom prst="rect">
            <a:avLst/>
          </a:prstGeom>
          <a:noFill/>
          <a:ln>
            <a:noFill/>
          </a:ln>
        </p:spPr>
      </p:pic>
      <p:pic>
        <p:nvPicPr>
          <p:cNvPr id="1025" name="Google Shape;1025;p2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79013" y="1386293"/>
            <a:ext cx="414900" cy="254021"/>
          </a:xfrm>
          <a:prstGeom prst="rect">
            <a:avLst/>
          </a:prstGeom>
          <a:noFill/>
          <a:ln>
            <a:noFill/>
          </a:ln>
        </p:spPr>
      </p:pic>
      <p:pic>
        <p:nvPicPr>
          <p:cNvPr id="1026" name="Google Shape;1026;p29"/>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1945558" y="2198809"/>
            <a:ext cx="316025" cy="282189"/>
          </a:xfrm>
          <a:prstGeom prst="rect">
            <a:avLst/>
          </a:prstGeom>
          <a:noFill/>
          <a:ln>
            <a:noFill/>
          </a:ln>
        </p:spPr>
      </p:pic>
      <p:pic>
        <p:nvPicPr>
          <p:cNvPr id="1027" name="Google Shape;1027;p2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639469" y="2637288"/>
            <a:ext cx="414900" cy="272961"/>
          </a:xfrm>
          <a:prstGeom prst="rect">
            <a:avLst/>
          </a:prstGeom>
          <a:noFill/>
          <a:ln>
            <a:noFill/>
          </a:ln>
        </p:spPr>
      </p:pic>
      <p:pic>
        <p:nvPicPr>
          <p:cNvPr id="1028" name="Google Shape;1028;p2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950904" y="2254057"/>
            <a:ext cx="636000" cy="171693"/>
          </a:xfrm>
          <a:prstGeom prst="rect">
            <a:avLst/>
          </a:prstGeom>
          <a:noFill/>
          <a:ln>
            <a:noFill/>
          </a:ln>
        </p:spPr>
      </p:pic>
      <p:pic>
        <p:nvPicPr>
          <p:cNvPr id="1029" name="Google Shape;1029;p2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554048" y="2680490"/>
            <a:ext cx="636000" cy="186558"/>
          </a:xfrm>
          <a:prstGeom prst="rect">
            <a:avLst/>
          </a:prstGeom>
          <a:noFill/>
          <a:ln>
            <a:noFill/>
          </a:ln>
        </p:spPr>
      </p:pic>
      <p:pic>
        <p:nvPicPr>
          <p:cNvPr id="1030" name="Google Shape;1030;p2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067254" y="3466482"/>
            <a:ext cx="548700" cy="213993"/>
          </a:xfrm>
          <a:prstGeom prst="rect">
            <a:avLst/>
          </a:prstGeom>
          <a:noFill/>
          <a:ln>
            <a:noFill/>
          </a:ln>
        </p:spPr>
      </p:pic>
      <p:pic>
        <p:nvPicPr>
          <p:cNvPr id="1031" name="Google Shape;1031;p29"/>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2036487" y="1384359"/>
            <a:ext cx="316050" cy="257889"/>
          </a:xfrm>
          <a:prstGeom prst="rect">
            <a:avLst/>
          </a:prstGeom>
          <a:noFill/>
          <a:ln>
            <a:noFill/>
          </a:ln>
        </p:spPr>
      </p:pic>
      <p:pic>
        <p:nvPicPr>
          <p:cNvPr id="1032" name="Google Shape;1032;p2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765338" y="3424671"/>
            <a:ext cx="355150" cy="297616"/>
          </a:xfrm>
          <a:prstGeom prst="rect">
            <a:avLst/>
          </a:prstGeom>
          <a:noFill/>
          <a:ln>
            <a:noFill/>
          </a:ln>
        </p:spPr>
      </p:pic>
      <p:pic>
        <p:nvPicPr>
          <p:cNvPr id="1033" name="Google Shape;1033;p2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230655" y="1816665"/>
            <a:ext cx="636000" cy="173860"/>
          </a:xfrm>
          <a:prstGeom prst="rect">
            <a:avLst/>
          </a:prstGeom>
          <a:noFill/>
          <a:ln>
            <a:noFill/>
          </a:ln>
        </p:spPr>
      </p:pic>
      <p:pic>
        <p:nvPicPr>
          <p:cNvPr id="1034" name="Google Shape;1034;p2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743961" y="2198810"/>
            <a:ext cx="316050" cy="282188"/>
          </a:xfrm>
          <a:prstGeom prst="rect">
            <a:avLst/>
          </a:prstGeom>
          <a:noFill/>
          <a:ln>
            <a:noFill/>
          </a:ln>
        </p:spPr>
      </p:pic>
      <p:pic>
        <p:nvPicPr>
          <p:cNvPr id="1035" name="Google Shape;1035;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470123" y="1031384"/>
            <a:ext cx="414901" cy="216356"/>
          </a:xfrm>
          <a:prstGeom prst="rect">
            <a:avLst/>
          </a:prstGeom>
          <a:noFill/>
          <a:ln>
            <a:noFill/>
          </a:ln>
        </p:spPr>
      </p:pic>
      <p:pic>
        <p:nvPicPr>
          <p:cNvPr id="1036" name="Google Shape;1036;p29"/>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4069703" y="1040631"/>
            <a:ext cx="553200" cy="197861"/>
          </a:xfrm>
          <a:prstGeom prst="rect">
            <a:avLst/>
          </a:prstGeom>
          <a:noFill/>
          <a:ln>
            <a:noFill/>
          </a:ln>
        </p:spPr>
      </p:pic>
      <p:pic>
        <p:nvPicPr>
          <p:cNvPr id="1037" name="Google Shape;1037;p2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577431" y="1053186"/>
            <a:ext cx="553200" cy="172751"/>
          </a:xfrm>
          <a:prstGeom prst="rect">
            <a:avLst/>
          </a:prstGeom>
          <a:noFill/>
          <a:ln>
            <a:noFill/>
          </a:ln>
        </p:spPr>
      </p:pic>
      <p:pic>
        <p:nvPicPr>
          <p:cNvPr id="1038" name="Google Shape;1038;p29"/>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579627" y="1020520"/>
            <a:ext cx="355200" cy="238084"/>
          </a:xfrm>
          <a:prstGeom prst="rect">
            <a:avLst/>
          </a:prstGeom>
          <a:noFill/>
          <a:ln>
            <a:noFill/>
          </a:ln>
        </p:spPr>
      </p:pic>
      <p:pic>
        <p:nvPicPr>
          <p:cNvPr id="1039" name="Google Shape;1039;p2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074120" y="1055674"/>
            <a:ext cx="471325" cy="167776"/>
          </a:xfrm>
          <a:prstGeom prst="rect">
            <a:avLst/>
          </a:prstGeom>
          <a:noFill/>
          <a:ln>
            <a:noFill/>
          </a:ln>
        </p:spPr>
      </p:pic>
      <p:pic>
        <p:nvPicPr>
          <p:cNvPr id="1040" name="Google Shape;1040;p2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984" y="1096573"/>
            <a:ext cx="548625" cy="85977"/>
          </a:xfrm>
          <a:prstGeom prst="rect">
            <a:avLst/>
          </a:prstGeom>
          <a:noFill/>
          <a:ln>
            <a:noFill/>
          </a:ln>
        </p:spPr>
      </p:pic>
      <p:pic>
        <p:nvPicPr>
          <p:cNvPr id="1041" name="Google Shape;1041;p2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342689" y="1746883"/>
            <a:ext cx="355200" cy="313425"/>
          </a:xfrm>
          <a:prstGeom prst="rect">
            <a:avLst/>
          </a:prstGeom>
          <a:noFill/>
          <a:ln>
            <a:noFill/>
          </a:ln>
        </p:spPr>
      </p:pic>
      <p:pic>
        <p:nvPicPr>
          <p:cNvPr id="1042" name="Google Shape;1042;p2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298712" y="4200608"/>
            <a:ext cx="594150" cy="148538"/>
          </a:xfrm>
          <a:prstGeom prst="rect">
            <a:avLst/>
          </a:prstGeom>
          <a:noFill/>
          <a:ln>
            <a:noFill/>
          </a:ln>
        </p:spPr>
      </p:pic>
      <p:pic>
        <p:nvPicPr>
          <p:cNvPr id="1043" name="Google Shape;1043;p2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295260" y="2291109"/>
            <a:ext cx="513600" cy="97589"/>
          </a:xfrm>
          <a:prstGeom prst="rect">
            <a:avLst/>
          </a:prstGeom>
          <a:noFill/>
          <a:ln>
            <a:noFill/>
          </a:ln>
        </p:spPr>
      </p:pic>
      <p:pic>
        <p:nvPicPr>
          <p:cNvPr id="1044" name="Google Shape;1044;p2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33326" y="3525562"/>
            <a:ext cx="471325" cy="95833"/>
          </a:xfrm>
          <a:prstGeom prst="rect">
            <a:avLst/>
          </a:prstGeom>
          <a:noFill/>
          <a:ln>
            <a:noFill/>
          </a:ln>
        </p:spPr>
      </p:pic>
      <p:pic>
        <p:nvPicPr>
          <p:cNvPr id="1045" name="Google Shape;1045;p2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081690" y="4119097"/>
            <a:ext cx="355200" cy="311560"/>
          </a:xfrm>
          <a:prstGeom prst="rect">
            <a:avLst/>
          </a:prstGeom>
          <a:noFill/>
          <a:ln>
            <a:noFill/>
          </a:ln>
        </p:spPr>
      </p:pic>
      <p:pic>
        <p:nvPicPr>
          <p:cNvPr id="1046" name="Google Shape;1046;p2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407815" y="2652302"/>
            <a:ext cx="471300" cy="242934"/>
          </a:xfrm>
          <a:prstGeom prst="rect">
            <a:avLst/>
          </a:prstGeom>
          <a:noFill/>
          <a:ln>
            <a:noFill/>
          </a:ln>
        </p:spPr>
      </p:pic>
      <p:pic>
        <p:nvPicPr>
          <p:cNvPr id="1047" name="Google Shape;1047;p2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905157" y="3838418"/>
            <a:ext cx="414900" cy="168719"/>
          </a:xfrm>
          <a:prstGeom prst="rect">
            <a:avLst/>
          </a:prstGeom>
          <a:noFill/>
          <a:ln>
            <a:noFill/>
          </a:ln>
        </p:spPr>
      </p:pic>
      <p:pic>
        <p:nvPicPr>
          <p:cNvPr id="1048" name="Google Shape;1048;p2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611227" y="4599329"/>
            <a:ext cx="635700" cy="120783"/>
          </a:xfrm>
          <a:prstGeom prst="rect">
            <a:avLst/>
          </a:prstGeom>
          <a:noFill/>
          <a:ln>
            <a:noFill/>
          </a:ln>
        </p:spPr>
      </p:pic>
      <p:pic>
        <p:nvPicPr>
          <p:cNvPr id="1049" name="Google Shape;1049;p2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105210" y="3076451"/>
            <a:ext cx="553200" cy="188075"/>
          </a:xfrm>
          <a:prstGeom prst="rect">
            <a:avLst/>
          </a:prstGeom>
          <a:noFill/>
          <a:ln>
            <a:noFill/>
          </a:ln>
        </p:spPr>
      </p:pic>
      <p:pic>
        <p:nvPicPr>
          <p:cNvPr id="1050" name="Google Shape;1050;p2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7719979" y="4513347"/>
            <a:ext cx="355200" cy="292747"/>
          </a:xfrm>
          <a:prstGeom prst="rect">
            <a:avLst/>
          </a:prstGeom>
          <a:noFill/>
          <a:ln>
            <a:noFill/>
          </a:ln>
        </p:spPr>
      </p:pic>
      <p:pic>
        <p:nvPicPr>
          <p:cNvPr id="1051" name="Google Shape;1051;p2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240074" y="1061012"/>
            <a:ext cx="414925" cy="157099"/>
          </a:xfrm>
          <a:prstGeom prst="rect">
            <a:avLst/>
          </a:prstGeom>
          <a:noFill/>
          <a:ln>
            <a:noFill/>
          </a:ln>
        </p:spPr>
      </p:pic>
      <p:pic>
        <p:nvPicPr>
          <p:cNvPr id="1052" name="Google Shape;1052;p2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799411" y="1829673"/>
            <a:ext cx="675000" cy="147844"/>
          </a:xfrm>
          <a:prstGeom prst="rect">
            <a:avLst/>
          </a:prstGeom>
          <a:noFill/>
          <a:ln>
            <a:noFill/>
          </a:ln>
        </p:spPr>
      </p:pic>
      <p:pic>
        <p:nvPicPr>
          <p:cNvPr id="1053" name="Google Shape;1053;p2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878703" y="2999705"/>
            <a:ext cx="355200" cy="341566"/>
          </a:xfrm>
          <a:prstGeom prst="rect">
            <a:avLst/>
          </a:prstGeom>
          <a:noFill/>
          <a:ln>
            <a:noFill/>
          </a:ln>
        </p:spPr>
      </p:pic>
      <p:pic>
        <p:nvPicPr>
          <p:cNvPr id="1054" name="Google Shape;1054;p2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718845" y="2277849"/>
            <a:ext cx="471300" cy="124110"/>
          </a:xfrm>
          <a:prstGeom prst="rect">
            <a:avLst/>
          </a:prstGeom>
          <a:noFill/>
          <a:ln>
            <a:noFill/>
          </a:ln>
        </p:spPr>
      </p:pic>
      <p:pic>
        <p:nvPicPr>
          <p:cNvPr id="1055" name="Google Shape;1055;p2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195313" y="4562349"/>
            <a:ext cx="663900" cy="194744"/>
          </a:xfrm>
          <a:prstGeom prst="rect">
            <a:avLst/>
          </a:prstGeom>
          <a:noFill/>
          <a:ln>
            <a:noFill/>
          </a:ln>
        </p:spPr>
      </p:pic>
      <p:pic>
        <p:nvPicPr>
          <p:cNvPr id="1056" name="Google Shape;1056;p2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333451" y="3859179"/>
            <a:ext cx="811900" cy="127197"/>
          </a:xfrm>
          <a:prstGeom prst="rect">
            <a:avLst/>
          </a:prstGeom>
          <a:noFill/>
          <a:ln>
            <a:noFill/>
          </a:ln>
        </p:spPr>
      </p:pic>
      <p:pic>
        <p:nvPicPr>
          <p:cNvPr id="1057" name="Google Shape;1057;p2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6163" y="2609126"/>
            <a:ext cx="414900" cy="329286"/>
          </a:xfrm>
          <a:prstGeom prst="rect">
            <a:avLst/>
          </a:prstGeom>
          <a:noFill/>
          <a:ln>
            <a:noFill/>
          </a:ln>
        </p:spPr>
      </p:pic>
      <p:pic>
        <p:nvPicPr>
          <p:cNvPr id="1058" name="Google Shape;1058;p2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102527" y="1439310"/>
            <a:ext cx="704700" cy="147987"/>
          </a:xfrm>
          <a:prstGeom prst="rect">
            <a:avLst/>
          </a:prstGeom>
          <a:noFill/>
          <a:ln>
            <a:noFill/>
          </a:ln>
        </p:spPr>
      </p:pic>
      <p:pic>
        <p:nvPicPr>
          <p:cNvPr id="1059" name="Google Shape;1059;p2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495158" y="4216791"/>
            <a:ext cx="553200" cy="116172"/>
          </a:xfrm>
          <a:prstGeom prst="rect">
            <a:avLst/>
          </a:prstGeom>
          <a:noFill/>
          <a:ln>
            <a:noFill/>
          </a:ln>
        </p:spPr>
      </p:pic>
      <p:pic>
        <p:nvPicPr>
          <p:cNvPr id="1060" name="Google Shape;1060;p2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002602" y="3475038"/>
            <a:ext cx="513600" cy="196880"/>
          </a:xfrm>
          <a:prstGeom prst="rect">
            <a:avLst/>
          </a:prstGeom>
          <a:noFill/>
          <a:ln>
            <a:noFill/>
          </a:ln>
        </p:spPr>
      </p:pic>
      <p:pic>
        <p:nvPicPr>
          <p:cNvPr id="1061" name="Google Shape;1061;p2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4917941" y="3849177"/>
            <a:ext cx="513600" cy="147200"/>
          </a:xfrm>
          <a:prstGeom prst="rect">
            <a:avLst/>
          </a:prstGeom>
          <a:noFill/>
          <a:ln>
            <a:noFill/>
          </a:ln>
        </p:spPr>
      </p:pic>
      <p:pic>
        <p:nvPicPr>
          <p:cNvPr id="1062" name="Google Shape;1062;p2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8070091" y="2654758"/>
            <a:ext cx="585300" cy="238022"/>
          </a:xfrm>
          <a:prstGeom prst="rect">
            <a:avLst/>
          </a:prstGeom>
          <a:noFill/>
          <a:ln>
            <a:noFill/>
          </a:ln>
        </p:spPr>
      </p:pic>
      <p:pic>
        <p:nvPicPr>
          <p:cNvPr id="1063" name="Google Shape;1063;p2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511185" y="1851957"/>
            <a:ext cx="553200" cy="103277"/>
          </a:xfrm>
          <a:prstGeom prst="rect">
            <a:avLst/>
          </a:prstGeom>
          <a:noFill/>
          <a:ln>
            <a:noFill/>
          </a:ln>
        </p:spPr>
      </p:pic>
      <p:pic>
        <p:nvPicPr>
          <p:cNvPr id="1064" name="Google Shape;1064;p29"/>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0" y="1824301"/>
            <a:ext cx="553200" cy="158588"/>
          </a:xfrm>
          <a:prstGeom prst="rect">
            <a:avLst/>
          </a:prstGeom>
          <a:noFill/>
          <a:ln>
            <a:noFill/>
          </a:ln>
        </p:spPr>
      </p:pic>
      <p:pic>
        <p:nvPicPr>
          <p:cNvPr id="1065" name="Google Shape;1065;p2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120354" y="4508012"/>
            <a:ext cx="471325" cy="303418"/>
          </a:xfrm>
          <a:prstGeom prst="rect">
            <a:avLst/>
          </a:prstGeom>
          <a:noFill/>
          <a:ln>
            <a:noFill/>
          </a:ln>
        </p:spPr>
      </p:pic>
      <p:pic>
        <p:nvPicPr>
          <p:cNvPr id="1066" name="Google Shape;1066;p2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968178" y="1831672"/>
            <a:ext cx="414925" cy="143848"/>
          </a:xfrm>
          <a:prstGeom prst="rect">
            <a:avLst/>
          </a:prstGeom>
          <a:noFill/>
          <a:ln>
            <a:noFill/>
          </a:ln>
        </p:spPr>
      </p:pic>
      <p:pic>
        <p:nvPicPr>
          <p:cNvPr id="1067" name="Google Shape;1067;p2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7665928" y="1085912"/>
            <a:ext cx="585300" cy="107300"/>
          </a:xfrm>
          <a:prstGeom prst="rect">
            <a:avLst/>
          </a:prstGeom>
          <a:noFill/>
          <a:ln>
            <a:noFill/>
          </a:ln>
        </p:spPr>
      </p:pic>
      <p:pic>
        <p:nvPicPr>
          <p:cNvPr id="1068" name="Google Shape;1068;p2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3808" y="3857466"/>
            <a:ext cx="663900" cy="192524"/>
          </a:xfrm>
          <a:prstGeom prst="rect">
            <a:avLst/>
          </a:prstGeom>
          <a:noFill/>
          <a:ln>
            <a:noFill/>
          </a:ln>
        </p:spPr>
      </p:pic>
      <p:pic>
        <p:nvPicPr>
          <p:cNvPr id="1069" name="Google Shape;1069;p2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606288" y="3855287"/>
            <a:ext cx="355200" cy="134981"/>
          </a:xfrm>
          <a:prstGeom prst="rect">
            <a:avLst/>
          </a:prstGeom>
          <a:noFill/>
          <a:ln>
            <a:noFill/>
          </a:ln>
        </p:spPr>
      </p:pic>
      <p:pic>
        <p:nvPicPr>
          <p:cNvPr id="1070" name="Google Shape;1070;p2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283214" y="981537"/>
            <a:ext cx="316050" cy="316050"/>
          </a:xfrm>
          <a:prstGeom prst="rect">
            <a:avLst/>
          </a:prstGeom>
          <a:noFill/>
          <a:ln>
            <a:noFill/>
          </a:ln>
        </p:spPr>
      </p:pic>
      <p:pic>
        <p:nvPicPr>
          <p:cNvPr id="1071" name="Google Shape;1071;p2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540065" y="4595091"/>
            <a:ext cx="635700" cy="129259"/>
          </a:xfrm>
          <a:prstGeom prst="rect">
            <a:avLst/>
          </a:prstGeom>
          <a:noFill/>
          <a:ln>
            <a:noFill/>
          </a:ln>
        </p:spPr>
      </p:pic>
      <p:pic>
        <p:nvPicPr>
          <p:cNvPr id="1072" name="Google Shape;1072;p2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1614153" y="3440297"/>
            <a:ext cx="355150" cy="266363"/>
          </a:xfrm>
          <a:prstGeom prst="rect">
            <a:avLst/>
          </a:prstGeom>
          <a:noFill/>
          <a:ln>
            <a:noFill/>
          </a:ln>
        </p:spPr>
      </p:pic>
      <p:pic>
        <p:nvPicPr>
          <p:cNvPr id="1073" name="Google Shape;1073;p2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7196431" y="4505435"/>
            <a:ext cx="504000" cy="308571"/>
          </a:xfrm>
          <a:prstGeom prst="rect">
            <a:avLst/>
          </a:prstGeom>
          <a:noFill/>
          <a:ln>
            <a:noFill/>
          </a:ln>
        </p:spPr>
      </p:pic>
      <p:pic>
        <p:nvPicPr>
          <p:cNvPr id="1074" name="Google Shape;1074;p2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3806793" y="2696704"/>
            <a:ext cx="585300" cy="154129"/>
          </a:xfrm>
          <a:prstGeom prst="rect">
            <a:avLst/>
          </a:prstGeom>
          <a:noFill/>
          <a:ln>
            <a:noFill/>
          </a:ln>
        </p:spPr>
      </p:pic>
      <p:pic>
        <p:nvPicPr>
          <p:cNvPr id="1075" name="Google Shape;1075;p2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1453084" y="4156560"/>
            <a:ext cx="414900" cy="236635"/>
          </a:xfrm>
          <a:prstGeom prst="rect">
            <a:avLst/>
          </a:prstGeom>
          <a:noFill/>
          <a:ln>
            <a:noFill/>
          </a:ln>
        </p:spPr>
      </p:pic>
      <p:pic>
        <p:nvPicPr>
          <p:cNvPr id="1076" name="Google Shape;1076;p2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585575" y="4602378"/>
            <a:ext cx="513600" cy="114685"/>
          </a:xfrm>
          <a:prstGeom prst="rect">
            <a:avLst/>
          </a:prstGeom>
          <a:noFill/>
          <a:ln>
            <a:noFill/>
          </a:ln>
        </p:spPr>
      </p:pic>
      <p:pic>
        <p:nvPicPr>
          <p:cNvPr id="1077" name="Google Shape;1077;p2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2946720" y="1405344"/>
            <a:ext cx="594300" cy="215920"/>
          </a:xfrm>
          <a:prstGeom prst="rect">
            <a:avLst/>
          </a:prstGeom>
          <a:noFill/>
          <a:ln>
            <a:noFill/>
          </a:ln>
        </p:spPr>
      </p:pic>
      <p:pic>
        <p:nvPicPr>
          <p:cNvPr id="1078" name="Google Shape;1078;p2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2919091" y="3102559"/>
            <a:ext cx="553200" cy="135859"/>
          </a:xfrm>
          <a:prstGeom prst="rect">
            <a:avLst/>
          </a:prstGeom>
          <a:noFill/>
          <a:ln>
            <a:noFill/>
          </a:ln>
        </p:spPr>
      </p:pic>
      <p:pic>
        <p:nvPicPr>
          <p:cNvPr id="1079" name="Google Shape;1079;p2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912456" y="3866329"/>
            <a:ext cx="598076" cy="112898"/>
          </a:xfrm>
          <a:prstGeom prst="rect">
            <a:avLst/>
          </a:prstGeom>
          <a:noFill/>
          <a:ln>
            <a:noFill/>
          </a:ln>
        </p:spPr>
      </p:pic>
      <p:pic>
        <p:nvPicPr>
          <p:cNvPr id="1080" name="Google Shape;1080;p2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3730869" y="4501149"/>
            <a:ext cx="355200" cy="317143"/>
          </a:xfrm>
          <a:prstGeom prst="rect">
            <a:avLst/>
          </a:prstGeom>
          <a:noFill/>
          <a:ln>
            <a:noFill/>
          </a:ln>
        </p:spPr>
      </p:pic>
      <p:pic>
        <p:nvPicPr>
          <p:cNvPr id="1081" name="Google Shape;1081;p2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7162617" y="1087124"/>
            <a:ext cx="471325" cy="104875"/>
          </a:xfrm>
          <a:prstGeom prst="rect">
            <a:avLst/>
          </a:prstGeom>
          <a:noFill/>
          <a:ln>
            <a:noFill/>
          </a:ln>
        </p:spPr>
      </p:pic>
      <p:pic>
        <p:nvPicPr>
          <p:cNvPr id="1082" name="Google Shape;1082;p2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4325422" y="4189965"/>
            <a:ext cx="698000" cy="169824"/>
          </a:xfrm>
          <a:prstGeom prst="rect">
            <a:avLst/>
          </a:prstGeom>
          <a:noFill/>
          <a:ln>
            <a:noFill/>
          </a:ln>
        </p:spPr>
      </p:pic>
      <p:pic>
        <p:nvPicPr>
          <p:cNvPr id="1083" name="Google Shape;1083;p2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671113" y="2606463"/>
            <a:ext cx="414925" cy="334612"/>
          </a:xfrm>
          <a:prstGeom prst="rect">
            <a:avLst/>
          </a:prstGeom>
          <a:noFill/>
          <a:ln>
            <a:noFill/>
          </a:ln>
        </p:spPr>
      </p:pic>
      <p:pic>
        <p:nvPicPr>
          <p:cNvPr id="1084" name="Google Shape;1084;p29"/>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484624" y="1842060"/>
            <a:ext cx="414900" cy="123071"/>
          </a:xfrm>
          <a:prstGeom prst="rect">
            <a:avLst/>
          </a:prstGeom>
          <a:noFill/>
          <a:ln>
            <a:noFill/>
          </a:ln>
        </p:spPr>
      </p:pic>
      <p:pic>
        <p:nvPicPr>
          <p:cNvPr id="1085" name="Google Shape;1085;p2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685278" y="3860978"/>
            <a:ext cx="598075" cy="123599"/>
          </a:xfrm>
          <a:prstGeom prst="rect">
            <a:avLst/>
          </a:prstGeom>
          <a:noFill/>
          <a:ln>
            <a:noFill/>
          </a:ln>
        </p:spPr>
      </p:pic>
      <p:pic>
        <p:nvPicPr>
          <p:cNvPr id="1086" name="Google Shape;1086;p2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1917010" y="1060530"/>
            <a:ext cx="553200" cy="158063"/>
          </a:xfrm>
          <a:prstGeom prst="rect">
            <a:avLst/>
          </a:prstGeom>
          <a:noFill/>
          <a:ln>
            <a:noFill/>
          </a:ln>
        </p:spPr>
      </p:pic>
      <p:pic>
        <p:nvPicPr>
          <p:cNvPr id="1087" name="Google Shape;1087;p2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119481" y="1061008"/>
            <a:ext cx="471325" cy="157108"/>
          </a:xfrm>
          <a:prstGeom prst="rect">
            <a:avLst/>
          </a:prstGeom>
          <a:noFill/>
          <a:ln>
            <a:noFill/>
          </a:ln>
        </p:spPr>
      </p:pic>
      <p:pic>
        <p:nvPicPr>
          <p:cNvPr id="1088" name="Google Shape;1088;p29"/>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5719483" y="3486314"/>
            <a:ext cx="594300" cy="174328"/>
          </a:xfrm>
          <a:prstGeom prst="rect">
            <a:avLst/>
          </a:prstGeom>
          <a:noFill/>
          <a:ln>
            <a:noFill/>
          </a:ln>
        </p:spPr>
      </p:pic>
      <p:pic>
        <p:nvPicPr>
          <p:cNvPr id="1089" name="Google Shape;1089;p29"/>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291707" y="3078598"/>
            <a:ext cx="471300" cy="183780"/>
          </a:xfrm>
          <a:prstGeom prst="rect">
            <a:avLst/>
          </a:prstGeom>
          <a:noFill/>
          <a:ln>
            <a:noFill/>
          </a:ln>
        </p:spPr>
      </p:pic>
      <p:pic>
        <p:nvPicPr>
          <p:cNvPr id="1090" name="Google Shape;1090;p2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921723" y="4491521"/>
            <a:ext cx="414900" cy="336399"/>
          </a:xfrm>
          <a:prstGeom prst="rect">
            <a:avLst/>
          </a:prstGeom>
          <a:noFill/>
          <a:ln>
            <a:noFill/>
          </a:ln>
        </p:spPr>
      </p:pic>
      <p:pic>
        <p:nvPicPr>
          <p:cNvPr id="1091" name="Google Shape;1091;p2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1332189" y="2262140"/>
            <a:ext cx="471325" cy="155527"/>
          </a:xfrm>
          <a:prstGeom prst="rect">
            <a:avLst/>
          </a:prstGeom>
          <a:noFill/>
          <a:ln>
            <a:noFill/>
          </a:ln>
        </p:spPr>
      </p:pic>
      <p:pic>
        <p:nvPicPr>
          <p:cNvPr id="1092" name="Google Shape;1092;p29"/>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686985" y="1066257"/>
            <a:ext cx="355150" cy="146610"/>
          </a:xfrm>
          <a:prstGeom prst="rect">
            <a:avLst/>
          </a:prstGeom>
          <a:noFill/>
          <a:ln>
            <a:noFill/>
          </a:ln>
        </p:spPr>
      </p:pic>
      <p:pic>
        <p:nvPicPr>
          <p:cNvPr id="1093" name="Google Shape;1093;p29"/>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2533219" y="4211227"/>
            <a:ext cx="707225" cy="127301"/>
          </a:xfrm>
          <a:prstGeom prst="rect">
            <a:avLst/>
          </a:prstGeom>
          <a:noFill/>
          <a:ln>
            <a:noFill/>
          </a:ln>
        </p:spPr>
      </p:pic>
      <p:pic>
        <p:nvPicPr>
          <p:cNvPr id="1094" name="Google Shape;1094;p29"/>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7493184" y="1412501"/>
            <a:ext cx="504000" cy="201606"/>
          </a:xfrm>
          <a:prstGeom prst="rect">
            <a:avLst/>
          </a:prstGeom>
          <a:noFill/>
          <a:ln>
            <a:noFill/>
          </a:ln>
        </p:spPr>
      </p:pic>
      <p:pic>
        <p:nvPicPr>
          <p:cNvPr id="1095" name="Google Shape;1095;p2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6517469" y="1829145"/>
            <a:ext cx="698000" cy="148902"/>
          </a:xfrm>
          <a:prstGeom prst="rect">
            <a:avLst/>
          </a:prstGeom>
          <a:noFill/>
          <a:ln>
            <a:noFill/>
          </a:ln>
        </p:spPr>
      </p:pic>
      <p:pic>
        <p:nvPicPr>
          <p:cNvPr id="1096" name="Google Shape;1096;p2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1309444" y="1748550"/>
            <a:ext cx="277000" cy="310091"/>
          </a:xfrm>
          <a:prstGeom prst="rect">
            <a:avLst/>
          </a:prstGeom>
          <a:noFill/>
          <a:ln>
            <a:noFill/>
          </a:ln>
        </p:spPr>
      </p:pic>
      <p:pic>
        <p:nvPicPr>
          <p:cNvPr id="1097" name="Google Shape;1097;p29"/>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890987" y="3513954"/>
            <a:ext cx="776400" cy="119048"/>
          </a:xfrm>
          <a:prstGeom prst="rect">
            <a:avLst/>
          </a:prstGeom>
          <a:noFill/>
          <a:ln>
            <a:noFill/>
          </a:ln>
        </p:spPr>
      </p:pic>
      <p:pic>
        <p:nvPicPr>
          <p:cNvPr id="1098" name="Google Shape;1098;p2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7937653" y="4177045"/>
            <a:ext cx="707225" cy="195665"/>
          </a:xfrm>
          <a:prstGeom prst="rect">
            <a:avLst/>
          </a:prstGeom>
          <a:noFill/>
          <a:ln>
            <a:noFill/>
          </a:ln>
        </p:spPr>
      </p:pic>
      <p:pic>
        <p:nvPicPr>
          <p:cNvPr id="1099" name="Google Shape;1099;p2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2397629" y="1436864"/>
            <a:ext cx="504000" cy="152879"/>
          </a:xfrm>
          <a:prstGeom prst="rect">
            <a:avLst/>
          </a:prstGeom>
          <a:noFill/>
          <a:ln>
            <a:noFill/>
          </a:ln>
        </p:spPr>
      </p:pic>
      <p:pic>
        <p:nvPicPr>
          <p:cNvPr id="1100" name="Google Shape;1100;p2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5756106" y="2697585"/>
            <a:ext cx="513600" cy="152368"/>
          </a:xfrm>
          <a:prstGeom prst="rect">
            <a:avLst/>
          </a:prstGeom>
          <a:noFill/>
          <a:ln>
            <a:noFill/>
          </a:ln>
        </p:spPr>
      </p:pic>
      <p:pic>
        <p:nvPicPr>
          <p:cNvPr id="1101" name="Google Shape;1101;p2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5677909" y="3071438"/>
            <a:ext cx="594300" cy="198100"/>
          </a:xfrm>
          <a:prstGeom prst="rect">
            <a:avLst/>
          </a:prstGeom>
          <a:noFill/>
          <a:ln>
            <a:noFill/>
          </a:ln>
        </p:spPr>
      </p:pic>
      <p:pic>
        <p:nvPicPr>
          <p:cNvPr id="1102" name="Google Shape;1102;p2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8094727" y="4585883"/>
            <a:ext cx="471300" cy="147676"/>
          </a:xfrm>
          <a:prstGeom prst="rect">
            <a:avLst/>
          </a:prstGeom>
          <a:noFill/>
          <a:ln>
            <a:noFill/>
          </a:ln>
        </p:spPr>
      </p:pic>
      <p:pic>
        <p:nvPicPr>
          <p:cNvPr id="1103" name="Google Shape;1103;p2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6782506" y="3113325"/>
            <a:ext cx="553200" cy="114326"/>
          </a:xfrm>
          <a:prstGeom prst="rect">
            <a:avLst/>
          </a:prstGeom>
          <a:noFill/>
          <a:ln>
            <a:noFill/>
          </a:ln>
        </p:spPr>
      </p:pic>
      <p:pic>
        <p:nvPicPr>
          <p:cNvPr id="1104" name="Google Shape;1104;p29"/>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4894837" y="2685944"/>
            <a:ext cx="414925" cy="175650"/>
          </a:xfrm>
          <a:prstGeom prst="rect">
            <a:avLst/>
          </a:prstGeom>
          <a:noFill/>
          <a:ln>
            <a:noFill/>
          </a:ln>
        </p:spPr>
      </p:pic>
      <p:pic>
        <p:nvPicPr>
          <p:cNvPr id="1105" name="Google Shape;1105;p2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7872" y="1355279"/>
            <a:ext cx="316050" cy="316050"/>
          </a:xfrm>
          <a:prstGeom prst="rect">
            <a:avLst/>
          </a:prstGeom>
          <a:noFill/>
          <a:ln>
            <a:noFill/>
          </a:ln>
        </p:spPr>
      </p:pic>
      <p:pic>
        <p:nvPicPr>
          <p:cNvPr id="1106" name="Google Shape;1106;p29"/>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486856" y="3509678"/>
            <a:ext cx="598075" cy="127600"/>
          </a:xfrm>
          <a:prstGeom prst="rect">
            <a:avLst/>
          </a:prstGeom>
          <a:noFill/>
          <a:ln>
            <a:noFill/>
          </a:ln>
        </p:spPr>
      </p:pic>
      <p:pic>
        <p:nvPicPr>
          <p:cNvPr id="1107" name="Google Shape;1107;p29"/>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552180" y="4599372"/>
            <a:ext cx="548625" cy="120697"/>
          </a:xfrm>
          <a:prstGeom prst="rect">
            <a:avLst/>
          </a:prstGeom>
          <a:noFill/>
          <a:ln>
            <a:noFill/>
          </a:ln>
        </p:spPr>
      </p:pic>
      <p:pic>
        <p:nvPicPr>
          <p:cNvPr id="1108" name="Google Shape;1108;p29"/>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6821683" y="4539726"/>
            <a:ext cx="355200" cy="239989"/>
          </a:xfrm>
          <a:prstGeom prst="rect">
            <a:avLst/>
          </a:prstGeom>
          <a:noFill/>
          <a:ln>
            <a:noFill/>
          </a:ln>
        </p:spPr>
      </p:pic>
      <p:pic>
        <p:nvPicPr>
          <p:cNvPr id="1109" name="Google Shape;1109;p29"/>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3622792" y="1060728"/>
            <a:ext cx="414925" cy="157668"/>
          </a:xfrm>
          <a:prstGeom prst="rect">
            <a:avLst/>
          </a:prstGeom>
          <a:noFill/>
          <a:ln>
            <a:noFill/>
          </a:ln>
        </p:spPr>
      </p:pic>
      <p:pic>
        <p:nvPicPr>
          <p:cNvPr id="1110" name="Google Shape;1110;p29"/>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7268597" y="2587502"/>
            <a:ext cx="355150" cy="372534"/>
          </a:xfrm>
          <a:prstGeom prst="rect">
            <a:avLst/>
          </a:prstGeom>
          <a:noFill/>
          <a:ln>
            <a:noFill/>
          </a:ln>
        </p:spPr>
      </p:pic>
      <p:pic>
        <p:nvPicPr>
          <p:cNvPr id="1111" name="Google Shape;1111;p29"/>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7494804" y="3857488"/>
            <a:ext cx="663900" cy="130579"/>
          </a:xfrm>
          <a:prstGeom prst="rect">
            <a:avLst/>
          </a:prstGeom>
          <a:noFill/>
          <a:ln>
            <a:noFill/>
          </a:ln>
        </p:spPr>
      </p:pic>
      <p:pic>
        <p:nvPicPr>
          <p:cNvPr id="1112" name="Google Shape;1112;p29"/>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1051133" y="2683049"/>
            <a:ext cx="504000" cy="181440"/>
          </a:xfrm>
          <a:prstGeom prst="rect">
            <a:avLst/>
          </a:prstGeom>
          <a:noFill/>
          <a:ln>
            <a:noFill/>
          </a:ln>
        </p:spPr>
      </p:pic>
      <p:pic>
        <p:nvPicPr>
          <p:cNvPr id="1113" name="Google Shape;1113;p29"/>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5482710" y="1431127"/>
            <a:ext cx="513600" cy="164353"/>
          </a:xfrm>
          <a:prstGeom prst="rect">
            <a:avLst/>
          </a:prstGeom>
          <a:noFill/>
          <a:ln>
            <a:noFill/>
          </a:ln>
        </p:spPr>
      </p:pic>
      <p:pic>
        <p:nvPicPr>
          <p:cNvPr id="1114" name="Google Shape;1114;p29"/>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4654888" y="1064904"/>
            <a:ext cx="553200" cy="149316"/>
          </a:xfrm>
          <a:prstGeom prst="rect">
            <a:avLst/>
          </a:prstGeom>
          <a:noFill/>
          <a:ln>
            <a:noFill/>
          </a:ln>
        </p:spPr>
      </p:pic>
      <p:pic>
        <p:nvPicPr>
          <p:cNvPr id="1115" name="Google Shape;1115;p29"/>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996822" y="3110145"/>
            <a:ext cx="548625" cy="120686"/>
          </a:xfrm>
          <a:prstGeom prst="rect">
            <a:avLst/>
          </a:prstGeom>
          <a:noFill/>
          <a:ln>
            <a:noFill/>
          </a:ln>
        </p:spPr>
      </p:pic>
      <p:pic>
        <p:nvPicPr>
          <p:cNvPr id="1116" name="Google Shape;1116;p29"/>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2713905" y="3475603"/>
            <a:ext cx="675000" cy="195751"/>
          </a:xfrm>
          <a:prstGeom prst="rect">
            <a:avLst/>
          </a:prstGeom>
          <a:noFill/>
          <a:ln>
            <a:noFill/>
          </a:ln>
        </p:spPr>
      </p:pic>
      <p:pic>
        <p:nvPicPr>
          <p:cNvPr id="1117" name="Google Shape;1117;p29"/>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6041402" y="1406978"/>
            <a:ext cx="585300" cy="212652"/>
          </a:xfrm>
          <a:prstGeom prst="rect">
            <a:avLst/>
          </a:prstGeom>
          <a:noFill/>
          <a:ln>
            <a:noFill/>
          </a:ln>
        </p:spPr>
      </p:pic>
      <p:pic>
        <p:nvPicPr>
          <p:cNvPr id="1118" name="Google Shape;1118;p29"/>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2960571" y="2212764"/>
            <a:ext cx="635700" cy="254280"/>
          </a:xfrm>
          <a:prstGeom prst="rect">
            <a:avLst/>
          </a:prstGeom>
          <a:noFill/>
          <a:ln>
            <a:noFill/>
          </a:ln>
        </p:spPr>
      </p:pic>
      <p:pic>
        <p:nvPicPr>
          <p:cNvPr id="1119" name="Google Shape;1119;p29"/>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3575933" y="1811396"/>
            <a:ext cx="553200" cy="184400"/>
          </a:xfrm>
          <a:prstGeom prst="rect">
            <a:avLst/>
          </a:prstGeom>
          <a:noFill/>
          <a:ln>
            <a:noFill/>
          </a:ln>
        </p:spPr>
      </p:pic>
      <p:pic>
        <p:nvPicPr>
          <p:cNvPr id="1120" name="Google Shape;1120;p29"/>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7773663" y="1848476"/>
            <a:ext cx="636000" cy="110240"/>
          </a:xfrm>
          <a:prstGeom prst="rect">
            <a:avLst/>
          </a:prstGeom>
          <a:noFill/>
          <a:ln>
            <a:noFill/>
          </a:ln>
        </p:spPr>
      </p:pic>
      <p:pic>
        <p:nvPicPr>
          <p:cNvPr id="1121" name="Google Shape;1121;p29"/>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6411734" y="3422115"/>
            <a:ext cx="355200" cy="302727"/>
          </a:xfrm>
          <a:prstGeom prst="rect">
            <a:avLst/>
          </a:prstGeom>
          <a:noFill/>
          <a:ln>
            <a:noFill/>
          </a:ln>
        </p:spPr>
      </p:pic>
      <p:pic>
        <p:nvPicPr>
          <p:cNvPr id="1122" name="Google Shape;1122;p29"/>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1687966" y="1818708"/>
            <a:ext cx="553200" cy="169774"/>
          </a:xfrm>
          <a:prstGeom prst="rect">
            <a:avLst/>
          </a:prstGeom>
          <a:noFill/>
          <a:ln>
            <a:noFill/>
          </a:ln>
        </p:spPr>
      </p:pic>
      <p:pic>
        <p:nvPicPr>
          <p:cNvPr id="1123" name="Google Shape;1123;p29"/>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3205770" y="2726073"/>
            <a:ext cx="585301" cy="95390"/>
          </a:xfrm>
          <a:prstGeom prst="rect">
            <a:avLst/>
          </a:prstGeom>
          <a:noFill/>
          <a:ln>
            <a:noFill/>
          </a:ln>
        </p:spPr>
      </p:pic>
      <p:pic>
        <p:nvPicPr>
          <p:cNvPr id="1124" name="Google Shape;1124;p29"/>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1564946" y="3053428"/>
            <a:ext cx="585300" cy="234120"/>
          </a:xfrm>
          <a:prstGeom prst="rect">
            <a:avLst/>
          </a:prstGeom>
          <a:noFill/>
          <a:ln>
            <a:noFill/>
          </a:ln>
        </p:spPr>
      </p:pic>
      <p:pic>
        <p:nvPicPr>
          <p:cNvPr id="1125" name="Google Shape;1125;p29"/>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8631250" y="1066066"/>
            <a:ext cx="471298" cy="146991"/>
          </a:xfrm>
          <a:prstGeom prst="rect">
            <a:avLst/>
          </a:prstGeom>
          <a:noFill/>
          <a:ln>
            <a:noFill/>
          </a:ln>
        </p:spPr>
      </p:pic>
      <p:pic>
        <p:nvPicPr>
          <p:cNvPr id="1126" name="Google Shape;1126;p29"/>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7316991" y="1726021"/>
            <a:ext cx="355150" cy="355150"/>
          </a:xfrm>
          <a:prstGeom prst="rect">
            <a:avLst/>
          </a:prstGeom>
          <a:noFill/>
          <a:ln>
            <a:noFill/>
          </a:ln>
        </p:spPr>
      </p:pic>
      <p:pic>
        <p:nvPicPr>
          <p:cNvPr id="1127" name="Google Shape;1127;p29"/>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2222276" y="2631830"/>
            <a:ext cx="316050" cy="283877"/>
          </a:xfrm>
          <a:prstGeom prst="rect">
            <a:avLst/>
          </a:prstGeom>
          <a:noFill/>
          <a:ln>
            <a:noFill/>
          </a:ln>
        </p:spPr>
      </p:pic>
      <p:pic>
        <p:nvPicPr>
          <p:cNvPr id="1128" name="Google Shape;1128;p29"/>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8786500" y="3069195"/>
            <a:ext cx="316050" cy="202587"/>
          </a:xfrm>
          <a:prstGeom prst="rect">
            <a:avLst/>
          </a:prstGeom>
          <a:noFill/>
          <a:ln>
            <a:noFill/>
          </a:ln>
        </p:spPr>
      </p:pic>
      <p:pic>
        <p:nvPicPr>
          <p:cNvPr id="1129" name="Google Shape;1129;p29"/>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2458100" y="3849674"/>
            <a:ext cx="635700" cy="146207"/>
          </a:xfrm>
          <a:prstGeom prst="rect">
            <a:avLst/>
          </a:prstGeom>
          <a:noFill/>
          <a:ln>
            <a:noFill/>
          </a:ln>
        </p:spPr>
      </p:pic>
      <p:pic>
        <p:nvPicPr>
          <p:cNvPr id="1130" name="Google Shape;1130;p29"/>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3951130" y="4086755"/>
            <a:ext cx="316025" cy="376245"/>
          </a:xfrm>
          <a:prstGeom prst="rect">
            <a:avLst/>
          </a:prstGeom>
          <a:noFill/>
          <a:ln>
            <a:noFill/>
          </a:ln>
        </p:spPr>
      </p:pic>
      <p:pic>
        <p:nvPicPr>
          <p:cNvPr id="1131" name="Google Shape;1131;p29"/>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4182881" y="3497158"/>
            <a:ext cx="636000" cy="152640"/>
          </a:xfrm>
          <a:prstGeom prst="rect">
            <a:avLst/>
          </a:prstGeom>
          <a:noFill/>
          <a:ln>
            <a:noFill/>
          </a:ln>
        </p:spPr>
      </p:pic>
      <p:pic>
        <p:nvPicPr>
          <p:cNvPr id="1132" name="Google Shape;1132;p29"/>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2502196" y="1041037"/>
            <a:ext cx="585300" cy="197049"/>
          </a:xfrm>
          <a:prstGeom prst="rect">
            <a:avLst/>
          </a:prstGeom>
          <a:noFill/>
          <a:ln>
            <a:noFill/>
          </a:ln>
        </p:spPr>
      </p:pic>
      <p:pic>
        <p:nvPicPr>
          <p:cNvPr id="1133" name="Google Shape;1133;p29"/>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3491790" y="3100768"/>
            <a:ext cx="504000" cy="139441"/>
          </a:xfrm>
          <a:prstGeom prst="rect">
            <a:avLst/>
          </a:prstGeom>
          <a:noFill/>
          <a:ln>
            <a:noFill/>
          </a:ln>
        </p:spPr>
      </p:pic>
      <p:pic>
        <p:nvPicPr>
          <p:cNvPr id="1134" name="Google Shape;1134;p29"/>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58375" y="3436285"/>
            <a:ext cx="277000" cy="274387"/>
          </a:xfrm>
          <a:prstGeom prst="rect">
            <a:avLst/>
          </a:prstGeom>
          <a:noFill/>
          <a:ln>
            <a:noFill/>
          </a:ln>
        </p:spPr>
      </p:pic>
      <p:pic>
        <p:nvPicPr>
          <p:cNvPr id="1135" name="Google Shape;1135;p29"/>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1926252" y="4233822"/>
            <a:ext cx="548700" cy="82109"/>
          </a:xfrm>
          <a:prstGeom prst="rect">
            <a:avLst/>
          </a:prstGeom>
          <a:noFill/>
          <a:ln>
            <a:noFill/>
          </a:ln>
        </p:spPr>
      </p:pic>
      <p:pic>
        <p:nvPicPr>
          <p:cNvPr id="1136" name="Google Shape;1136;p29"/>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4105617" y="4545416"/>
            <a:ext cx="414900" cy="228610"/>
          </a:xfrm>
          <a:prstGeom prst="rect">
            <a:avLst/>
          </a:prstGeom>
          <a:noFill/>
          <a:ln>
            <a:noFill/>
          </a:ln>
        </p:spPr>
      </p:pic>
      <p:pic>
        <p:nvPicPr>
          <p:cNvPr id="1137" name="Google Shape;1137;p29"/>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1355396" y="1382927"/>
            <a:ext cx="636000" cy="260754"/>
          </a:xfrm>
          <a:prstGeom prst="rect">
            <a:avLst/>
          </a:prstGeom>
          <a:noFill/>
          <a:ln>
            <a:noFill/>
          </a:ln>
        </p:spPr>
      </p:pic>
      <p:pic>
        <p:nvPicPr>
          <p:cNvPr id="1138" name="Google Shape;1138;p29"/>
          <p:cNvPicPr preferRelativeResize="0"/>
          <p:nvPr/>
        </p:nvPicPr>
        <p:blipFill>
          <a:blip r:embed="rId159">
            <a:alphaModFix/>
          </a:blip>
          <a:stretch>
            <a:fillRect/>
          </a:stretch>
        </p:blipFill>
        <p:spPr>
          <a:xfrm>
            <a:off x="966813" y="1061871"/>
            <a:ext cx="471325" cy="155382"/>
          </a:xfrm>
          <a:prstGeom prst="rect">
            <a:avLst/>
          </a:prstGeom>
          <a:noFill/>
          <a:ln>
            <a:noFill/>
          </a:ln>
        </p:spPr>
      </p:pic>
      <p:pic>
        <p:nvPicPr>
          <p:cNvPr id="1139" name="Google Shape;1139;p29"/>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486785" y="2706457"/>
            <a:ext cx="548625" cy="134623"/>
          </a:xfrm>
          <a:prstGeom prst="rect">
            <a:avLst/>
          </a:prstGeom>
          <a:noFill/>
          <a:ln>
            <a:noFill/>
          </a:ln>
        </p:spPr>
      </p:pic>
      <p:pic>
        <p:nvPicPr>
          <p:cNvPr id="1140" name="Google Shape;1140;p29"/>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2169744" y="3015626"/>
            <a:ext cx="355150" cy="309724"/>
          </a:xfrm>
          <a:prstGeom prst="rect">
            <a:avLst/>
          </a:prstGeom>
          <a:noFill/>
          <a:ln>
            <a:noFill/>
          </a:ln>
        </p:spPr>
      </p:pic>
      <p:pic>
        <p:nvPicPr>
          <p:cNvPr id="1141" name="Google Shape;1141;p29"/>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28632" y="4562281"/>
            <a:ext cx="504000" cy="194880"/>
          </a:xfrm>
          <a:prstGeom prst="rect">
            <a:avLst/>
          </a:prstGeom>
          <a:noFill/>
          <a:ln>
            <a:noFill/>
          </a:ln>
        </p:spPr>
      </p:pic>
    </p:spTree>
    <p:extLst>
      <p:ext uri="{BB962C8B-B14F-4D97-AF65-F5344CB8AC3E}">
        <p14:creationId xmlns:p14="http://schemas.microsoft.com/office/powerpoint/2010/main" val="943528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198086" y="3764434"/>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5710628" y="3428059"/>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063970" y="2605404"/>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6404886" y="3050422"/>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1902634" y="2814071"/>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992995" y="4579396"/>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5810736" y="3887589"/>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2628712" y="3410605"/>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112202" y="2839834"/>
            <a:ext cx="617434" cy="562635"/>
          </a:xfrm>
          <a:prstGeom prst="rect">
            <a:avLst/>
          </a:prstGeom>
          <a:noFill/>
          <a:ln>
            <a:noFill/>
          </a:ln>
        </p:spPr>
      </p:pic>
      <p:pic>
        <p:nvPicPr>
          <p:cNvPr id="78" name="图片 7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887067" y="3421512"/>
            <a:ext cx="751186" cy="460727"/>
          </a:xfrm>
          <a:prstGeom prst="rect">
            <a:avLst/>
          </a:prstGeom>
        </p:spPr>
      </p:pic>
      <p:pic>
        <p:nvPicPr>
          <p:cNvPr id="81" name="Google Shape;1116;p101"/>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5099748" y="4368129"/>
            <a:ext cx="513600" cy="394122"/>
          </a:xfrm>
          <a:prstGeom prst="rect">
            <a:avLst/>
          </a:prstGeom>
          <a:noFill/>
          <a:ln>
            <a:noFill/>
          </a:ln>
        </p:spPr>
      </p:pic>
      <p:pic>
        <p:nvPicPr>
          <p:cNvPr id="69" name="Google Shape;1191;p138"/>
          <p:cNvPicPr preferRelativeResize="0">
            <a:picLocks noChangeAspect="1"/>
          </p:cNvPicPr>
          <p:nvPr/>
        </p:nvPicPr>
        <p:blipFill>
          <a:blip r:embed="rId15">
            <a:alphaModFix/>
          </a:blip>
          <a:stretch>
            <a:fillRect/>
          </a:stretch>
        </p:blipFill>
        <p:spPr>
          <a:xfrm>
            <a:off x="7829883" y="1771228"/>
            <a:ext cx="569037" cy="255337"/>
          </a:xfrm>
          <a:prstGeom prst="rect">
            <a:avLst/>
          </a:prstGeom>
          <a:noFill/>
          <a:ln>
            <a:noFill/>
          </a:ln>
        </p:spPr>
      </p:pic>
      <p:pic>
        <p:nvPicPr>
          <p:cNvPr id="71" name="Google Shape;1297;p139"/>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4844782" y="2535428"/>
            <a:ext cx="636000" cy="288004"/>
          </a:xfrm>
          <a:prstGeom prst="rect">
            <a:avLst/>
          </a:prstGeom>
          <a:noFill/>
          <a:ln>
            <a:noFill/>
          </a:ln>
        </p:spPr>
      </p:pic>
      <p:pic>
        <p:nvPicPr>
          <p:cNvPr id="73" name="Google Shape;1252;p139"/>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226853"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1116511" y="4441051"/>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6232861" y="1536322"/>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370592" y="1371079"/>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2401492" y="1382734"/>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4" cstate="print">
            <a:alphaModFix/>
            <a:extLst>
              <a:ext uri="{28A0092B-C50C-407E-A947-70E740481C1C}">
                <a14:useLocalDpi xmlns:a14="http://schemas.microsoft.com/office/drawing/2010/main"/>
              </a:ext>
            </a:extLst>
          </a:blip>
          <a:srcRect/>
          <a:stretch/>
        </p:blipFill>
        <p:spPr>
          <a:xfrm>
            <a:off x="191141" y="2520923"/>
            <a:ext cx="736758" cy="306147"/>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4887944" y="2882865"/>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061890" y="3996834"/>
            <a:ext cx="739953" cy="323125"/>
          </a:xfrm>
          <a:prstGeom prst="rect">
            <a:avLst/>
          </a:prstGeom>
          <a:noFill/>
          <a:ln>
            <a:noFill/>
          </a:ln>
        </p:spPr>
      </p:pic>
      <p:pic>
        <p:nvPicPr>
          <p:cNvPr id="79" name="Google Shape;830;p4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899222" y="2575712"/>
            <a:ext cx="485700" cy="173225"/>
          </a:xfrm>
          <a:prstGeom prst="rect">
            <a:avLst/>
          </a:prstGeom>
          <a:noFill/>
          <a:ln>
            <a:noFill/>
          </a:ln>
        </p:spPr>
      </p:pic>
      <p:pic>
        <p:nvPicPr>
          <p:cNvPr id="83" name="Google Shape;643;p4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676706" y="1351839"/>
            <a:ext cx="1088689" cy="244406"/>
          </a:xfrm>
          <a:prstGeom prst="rect">
            <a:avLst/>
          </a:prstGeom>
          <a:noFill/>
          <a:ln>
            <a:noFill/>
          </a:ln>
        </p:spPr>
      </p:pic>
      <p:pic>
        <p:nvPicPr>
          <p:cNvPr id="59" name="Google Shape;716;p4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049644" y="1391165"/>
            <a:ext cx="1208866" cy="217596"/>
          </a:xfrm>
          <a:prstGeom prst="rect">
            <a:avLst/>
          </a:prstGeom>
          <a:noFill/>
          <a:ln>
            <a:noFill/>
          </a:ln>
        </p:spPr>
      </p:pic>
      <p:pic>
        <p:nvPicPr>
          <p:cNvPr id="85" name="Google Shape;1023;p5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811266" y="4086819"/>
            <a:ext cx="1009572" cy="232193"/>
          </a:xfrm>
          <a:prstGeom prst="rect">
            <a:avLst/>
          </a:prstGeom>
          <a:noFill/>
          <a:ln>
            <a:noFill/>
          </a:ln>
        </p:spPr>
      </p:pic>
      <p:pic>
        <p:nvPicPr>
          <p:cNvPr id="87" name="Google Shape;865;p5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443079" y="2618700"/>
            <a:ext cx="663900" cy="123917"/>
          </a:xfrm>
          <a:prstGeom prst="rect">
            <a:avLst/>
          </a:prstGeom>
          <a:noFill/>
          <a:ln>
            <a:noFill/>
          </a:ln>
        </p:spPr>
      </p:pic>
      <p:pic>
        <p:nvPicPr>
          <p:cNvPr id="89" name="Google Shape;763;p50"/>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033759" y="3574728"/>
            <a:ext cx="594151" cy="201428"/>
          </a:xfrm>
          <a:prstGeom prst="rect">
            <a:avLst/>
          </a:prstGeom>
          <a:noFill/>
          <a:ln>
            <a:noFill/>
          </a:ln>
        </p:spPr>
      </p:pic>
      <p:pic>
        <p:nvPicPr>
          <p:cNvPr id="77" name="Google Shape;836;p5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973291" y="3062868"/>
            <a:ext cx="794400" cy="325686"/>
          </a:xfrm>
          <a:prstGeom prst="rect">
            <a:avLst/>
          </a:prstGeom>
          <a:noFill/>
          <a:ln>
            <a:noFill/>
          </a:ln>
        </p:spPr>
      </p:pic>
      <p:pic>
        <p:nvPicPr>
          <p:cNvPr id="57" name="Google Shape;945;p2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649097" y="3873601"/>
            <a:ext cx="432886" cy="405185"/>
          </a:xfrm>
          <a:prstGeom prst="rect">
            <a:avLst/>
          </a:prstGeom>
          <a:noFill/>
          <a:ln>
            <a:noFill/>
          </a:ln>
        </p:spPr>
      </p:pic>
      <p:pic>
        <p:nvPicPr>
          <p:cNvPr id="68" name="Google Shape;815;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000566" y="3598683"/>
            <a:ext cx="804650" cy="109970"/>
          </a:xfrm>
          <a:prstGeom prst="rect">
            <a:avLst/>
          </a:prstGeom>
          <a:noFill/>
          <a:ln>
            <a:noFill/>
          </a:ln>
        </p:spPr>
      </p:pic>
      <p:pic>
        <p:nvPicPr>
          <p:cNvPr id="60" name="Google Shape;745;p2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319952" y="2573885"/>
            <a:ext cx="614825" cy="211090"/>
          </a:xfrm>
          <a:prstGeom prst="rect">
            <a:avLst/>
          </a:prstGeom>
          <a:noFill/>
          <a:ln>
            <a:noFill/>
          </a:ln>
        </p:spPr>
      </p:pic>
      <p:pic>
        <p:nvPicPr>
          <p:cNvPr id="88" name="Google Shape;742;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295305" y="3139579"/>
            <a:ext cx="743700" cy="183451"/>
          </a:xfrm>
          <a:prstGeom prst="rect">
            <a:avLst/>
          </a:prstGeom>
          <a:noFill/>
          <a:ln>
            <a:noFill/>
          </a:ln>
        </p:spPr>
      </p:pic>
      <p:pic>
        <p:nvPicPr>
          <p:cNvPr id="86" name="Google Shape;736;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770799" y="3511329"/>
            <a:ext cx="794400" cy="285984"/>
          </a:xfrm>
          <a:prstGeom prst="rect">
            <a:avLst/>
          </a:prstGeom>
          <a:noFill/>
          <a:ln>
            <a:noFill/>
          </a:ln>
        </p:spPr>
      </p:pic>
      <p:pic>
        <p:nvPicPr>
          <p:cNvPr id="55"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41" cstate="print">
            <a:extLst>
              <a:ext uri="{28A0092B-C50C-407E-A947-70E740481C1C}">
                <a14:useLocalDpi xmlns:a14="http://schemas.microsoft.com/office/drawing/2010/main"/>
              </a:ext>
            </a:extLst>
          </a:blip>
          <a:srcRect/>
          <a:stretch/>
        </p:blipFill>
        <p:spPr>
          <a:xfrm>
            <a:off x="6331396" y="3523823"/>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 name="Google Shape;929;p2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325307" y="3598683"/>
            <a:ext cx="485700" cy="148944"/>
          </a:xfrm>
          <a:prstGeom prst="rect">
            <a:avLst/>
          </a:prstGeom>
          <a:noFill/>
          <a:ln>
            <a:noFill/>
          </a:ln>
        </p:spPr>
      </p:pic>
      <p:pic>
        <p:nvPicPr>
          <p:cNvPr id="62" name="Google Shape;917;p2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962844" y="3850719"/>
            <a:ext cx="446700" cy="449709"/>
          </a:xfrm>
          <a:prstGeom prst="rect">
            <a:avLst/>
          </a:prstGeom>
          <a:noFill/>
          <a:ln>
            <a:noFill/>
          </a:ln>
        </p:spPr>
      </p:pic>
      <p:pic>
        <p:nvPicPr>
          <p:cNvPr id="63" name="Google Shape;770;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676955" y="2615864"/>
            <a:ext cx="540775" cy="173048"/>
          </a:xfrm>
          <a:prstGeom prst="rect">
            <a:avLst/>
          </a:prstGeom>
          <a:noFill/>
          <a:ln>
            <a:noFill/>
          </a:ln>
        </p:spPr>
      </p:pic>
      <p:pic>
        <p:nvPicPr>
          <p:cNvPr id="82" name="Google Shape;802;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565141" y="2574898"/>
            <a:ext cx="540775" cy="174852"/>
          </a:xfrm>
          <a:prstGeom prst="rect">
            <a:avLst/>
          </a:prstGeom>
          <a:noFill/>
          <a:ln>
            <a:noFill/>
          </a:ln>
        </p:spPr>
      </p:pic>
      <p:pic>
        <p:nvPicPr>
          <p:cNvPr id="84" name="Google Shape;1123;p2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09855" y="4530914"/>
            <a:ext cx="675000" cy="195751"/>
          </a:xfrm>
          <a:prstGeom prst="rect">
            <a:avLst/>
          </a:prstGeom>
          <a:noFill/>
          <a:ln>
            <a:noFill/>
          </a:ln>
        </p:spPr>
      </p:pic>
      <p:pic>
        <p:nvPicPr>
          <p:cNvPr id="92" name="Google Shape;793;p5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837555" y="1830947"/>
            <a:ext cx="685800" cy="226313"/>
          </a:xfrm>
          <a:prstGeom prst="rect">
            <a:avLst/>
          </a:prstGeom>
          <a:noFill/>
          <a:ln>
            <a:noFill/>
          </a:ln>
        </p:spPr>
      </p:pic>
      <p:pic>
        <p:nvPicPr>
          <p:cNvPr id="94" name="Google Shape;933;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586241" y="4004349"/>
            <a:ext cx="277000" cy="266346"/>
          </a:xfrm>
          <a:prstGeom prst="rect">
            <a:avLst/>
          </a:prstGeom>
          <a:noFill/>
          <a:ln>
            <a:noFill/>
          </a:ln>
        </p:spPr>
      </p:pic>
      <p:pic>
        <p:nvPicPr>
          <p:cNvPr id="95" name="Google Shape;669;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467111" y="1616289"/>
            <a:ext cx="831658" cy="163558"/>
          </a:xfrm>
          <a:prstGeom prst="rect">
            <a:avLst/>
          </a:prstGeom>
          <a:noFill/>
          <a:ln>
            <a:noFill/>
          </a:ln>
        </p:spPr>
      </p:pic>
      <p:pic>
        <p:nvPicPr>
          <p:cNvPr id="97" name="Google Shape;746;p27"/>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577763" y="2995319"/>
            <a:ext cx="548700" cy="309417"/>
          </a:xfrm>
          <a:prstGeom prst="rect">
            <a:avLst/>
          </a:prstGeom>
          <a:noFill/>
          <a:ln>
            <a:noFill/>
          </a:ln>
        </p:spPr>
      </p:pic>
      <p:pic>
        <p:nvPicPr>
          <p:cNvPr id="99" name="Google Shape;820;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164223" y="2589188"/>
            <a:ext cx="485700" cy="155430"/>
          </a:xfrm>
          <a:prstGeom prst="rect">
            <a:avLst/>
          </a:prstGeom>
          <a:noFill/>
          <a:ln>
            <a:noFill/>
          </a:ln>
        </p:spPr>
      </p:pic>
      <p:pic>
        <p:nvPicPr>
          <p:cNvPr id="90" name="Google Shape;1056;p2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919357" y="4565190"/>
            <a:ext cx="811900" cy="127197"/>
          </a:xfrm>
          <a:prstGeom prst="rect">
            <a:avLst/>
          </a:prstGeom>
          <a:noFill/>
          <a:ln>
            <a:noFill/>
          </a:ln>
        </p:spPr>
      </p:pic>
      <p:pic>
        <p:nvPicPr>
          <p:cNvPr id="96" name="Google Shape;961;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000493" y="4069482"/>
            <a:ext cx="635700" cy="192829"/>
          </a:xfrm>
          <a:prstGeom prst="rect">
            <a:avLst/>
          </a:prstGeom>
          <a:noFill/>
          <a:ln>
            <a:noFill/>
          </a:ln>
        </p:spPr>
      </p:pic>
      <p:pic>
        <p:nvPicPr>
          <p:cNvPr id="100" name="Google Shape;815;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167242" y="3159713"/>
            <a:ext cx="471299" cy="165197"/>
          </a:xfrm>
          <a:prstGeom prst="rect">
            <a:avLst/>
          </a:prstGeom>
          <a:noFill/>
          <a:ln>
            <a:noFill/>
          </a:ln>
        </p:spPr>
      </p:pic>
      <p:pic>
        <p:nvPicPr>
          <p:cNvPr id="101" name="Google Shape;827;p27"/>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765092" y="2957781"/>
            <a:ext cx="364500" cy="374486"/>
          </a:xfrm>
          <a:prstGeom prst="rect">
            <a:avLst/>
          </a:prstGeom>
          <a:noFill/>
          <a:ln>
            <a:noFill/>
          </a:ln>
        </p:spPr>
      </p:pic>
      <p:pic>
        <p:nvPicPr>
          <p:cNvPr id="102" name="Google Shape;1098;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061890" y="4520068"/>
            <a:ext cx="707225" cy="195665"/>
          </a:xfrm>
          <a:prstGeom prst="rect">
            <a:avLst/>
          </a:prstGeom>
          <a:noFill/>
          <a:ln>
            <a:noFill/>
          </a:ln>
        </p:spPr>
      </p:pic>
      <p:pic>
        <p:nvPicPr>
          <p:cNvPr id="103" name="Google Shape;972;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943819" y="4154620"/>
            <a:ext cx="757174" cy="143109"/>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3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105</a:t>
            </a:r>
            <a:r>
              <a:rPr lang="zh-CN" altLang="en-US" dirty="0"/>
              <a:t>家认证</a:t>
            </a:r>
            <a:r>
              <a:rPr lang="en-US" altLang="zh-CN" dirty="0"/>
              <a:t>Kubernetes </a:t>
            </a:r>
            <a:r>
              <a:rPr lang="zh-CN" altLang="en-US" dirty="0"/>
              <a:t>服务商</a:t>
            </a:r>
            <a:endParaRPr dirty="0"/>
          </a:p>
        </p:txBody>
      </p:sp>
      <p:pic>
        <p:nvPicPr>
          <p:cNvPr id="1155" name="Google Shape;1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085545" y="1575831"/>
            <a:ext cx="336800" cy="214861"/>
          </a:xfrm>
          <a:prstGeom prst="rect">
            <a:avLst/>
          </a:prstGeom>
          <a:noFill/>
          <a:ln>
            <a:noFill/>
          </a:ln>
        </p:spPr>
      </p:pic>
      <p:pic>
        <p:nvPicPr>
          <p:cNvPr id="1156" name="Google Shape;1156;p3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12040" y="3754226"/>
            <a:ext cx="473950" cy="302397"/>
          </a:xfrm>
          <a:prstGeom prst="rect">
            <a:avLst/>
          </a:prstGeom>
          <a:noFill/>
          <a:ln>
            <a:noFill/>
          </a:ln>
        </p:spPr>
      </p:pic>
      <p:pic>
        <p:nvPicPr>
          <p:cNvPr id="1157" name="Google Shape;1157;p3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346281" y="3767530"/>
            <a:ext cx="432325" cy="275790"/>
          </a:xfrm>
          <a:prstGeom prst="rect">
            <a:avLst/>
          </a:prstGeom>
          <a:noFill/>
          <a:ln>
            <a:noFill/>
          </a:ln>
        </p:spPr>
      </p:pic>
      <p:pic>
        <p:nvPicPr>
          <p:cNvPr id="1158" name="Google Shape;1158;p3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030868" y="4256875"/>
            <a:ext cx="513750" cy="328222"/>
          </a:xfrm>
          <a:prstGeom prst="rect">
            <a:avLst/>
          </a:prstGeom>
          <a:noFill/>
          <a:ln>
            <a:noFill/>
          </a:ln>
        </p:spPr>
      </p:pic>
      <p:pic>
        <p:nvPicPr>
          <p:cNvPr id="1159" name="Google Shape;1159;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68305" y="4318744"/>
            <a:ext cx="590650" cy="204485"/>
          </a:xfrm>
          <a:prstGeom prst="rect">
            <a:avLst/>
          </a:prstGeom>
          <a:noFill/>
          <a:ln>
            <a:noFill/>
          </a:ln>
        </p:spPr>
      </p:pic>
      <p:pic>
        <p:nvPicPr>
          <p:cNvPr id="1160" name="Google Shape;1160;p3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340979" y="4215985"/>
            <a:ext cx="316025" cy="410002"/>
          </a:xfrm>
          <a:prstGeom prst="rect">
            <a:avLst/>
          </a:prstGeom>
          <a:noFill/>
          <a:ln>
            <a:noFill/>
          </a:ln>
        </p:spPr>
      </p:pic>
      <p:pic>
        <p:nvPicPr>
          <p:cNvPr id="1161" name="Google Shape;1161;p3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60393" y="3745796"/>
            <a:ext cx="473950" cy="319257"/>
          </a:xfrm>
          <a:prstGeom prst="rect">
            <a:avLst/>
          </a:prstGeom>
          <a:noFill/>
          <a:ln>
            <a:noFill/>
          </a:ln>
        </p:spPr>
      </p:pic>
      <p:pic>
        <p:nvPicPr>
          <p:cNvPr id="1162" name="Google Shape;1162;p3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1163" name="Google Shape;1163;p3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371859" y="1055030"/>
            <a:ext cx="661100" cy="185005"/>
          </a:xfrm>
          <a:prstGeom prst="rect">
            <a:avLst/>
          </a:prstGeom>
          <a:noFill/>
          <a:ln>
            <a:noFill/>
          </a:ln>
        </p:spPr>
      </p:pic>
      <p:pic>
        <p:nvPicPr>
          <p:cNvPr id="1164" name="Google Shape;1164;p3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966036" y="2170696"/>
            <a:ext cx="661099" cy="152654"/>
          </a:xfrm>
          <a:prstGeom prst="rect">
            <a:avLst/>
          </a:prstGeom>
          <a:noFill/>
          <a:ln>
            <a:noFill/>
          </a:ln>
        </p:spPr>
      </p:pic>
      <p:pic>
        <p:nvPicPr>
          <p:cNvPr id="1165" name="Google Shape;1165;p3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1166" name="Google Shape;1166;p3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581437" y="2171662"/>
            <a:ext cx="513750" cy="150723"/>
          </a:xfrm>
          <a:prstGeom prst="rect">
            <a:avLst/>
          </a:prstGeom>
          <a:noFill/>
          <a:ln>
            <a:noFill/>
          </a:ln>
        </p:spPr>
      </p:pic>
      <p:pic>
        <p:nvPicPr>
          <p:cNvPr id="1167" name="Google Shape;1167;p3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353462" y="1579013"/>
            <a:ext cx="548700" cy="208497"/>
          </a:xfrm>
          <a:prstGeom prst="rect">
            <a:avLst/>
          </a:prstGeom>
          <a:noFill/>
          <a:ln>
            <a:noFill/>
          </a:ln>
        </p:spPr>
      </p:pic>
      <p:pic>
        <p:nvPicPr>
          <p:cNvPr id="1168" name="Google Shape;1168;p3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271864" y="943738"/>
            <a:ext cx="390000" cy="407590"/>
          </a:xfrm>
          <a:prstGeom prst="rect">
            <a:avLst/>
          </a:prstGeom>
          <a:noFill/>
          <a:ln>
            <a:noFill/>
          </a:ln>
        </p:spPr>
      </p:pic>
      <p:pic>
        <p:nvPicPr>
          <p:cNvPr id="1169" name="Google Shape;1169;p31"/>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8000494" y="1607359"/>
            <a:ext cx="548626" cy="151806"/>
          </a:xfrm>
          <a:prstGeom prst="rect">
            <a:avLst/>
          </a:prstGeom>
          <a:noFill/>
          <a:ln>
            <a:noFill/>
          </a:ln>
        </p:spPr>
      </p:pic>
      <p:pic>
        <p:nvPicPr>
          <p:cNvPr id="1170" name="Google Shape;1170;p3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308731" y="2097896"/>
            <a:ext cx="473999" cy="298254"/>
          </a:xfrm>
          <a:prstGeom prst="rect">
            <a:avLst/>
          </a:prstGeom>
          <a:noFill/>
          <a:ln>
            <a:noFill/>
          </a:ln>
        </p:spPr>
      </p:pic>
      <p:pic>
        <p:nvPicPr>
          <p:cNvPr id="1171" name="Google Shape;1171;p3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323560" y="1531278"/>
            <a:ext cx="316026" cy="303968"/>
          </a:xfrm>
          <a:prstGeom prst="rect">
            <a:avLst/>
          </a:prstGeom>
          <a:noFill/>
          <a:ln>
            <a:noFill/>
          </a:ln>
        </p:spPr>
      </p:pic>
      <p:pic>
        <p:nvPicPr>
          <p:cNvPr id="1172" name="Google Shape;1172;p3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228170" y="4255106"/>
            <a:ext cx="432325" cy="331760"/>
          </a:xfrm>
          <a:prstGeom prst="rect">
            <a:avLst/>
          </a:prstGeom>
          <a:noFill/>
          <a:ln>
            <a:noFill/>
          </a:ln>
        </p:spPr>
      </p:pic>
      <p:pic>
        <p:nvPicPr>
          <p:cNvPr id="1173" name="Google Shape;1173;p3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532564" y="3172566"/>
            <a:ext cx="381850" cy="325525"/>
          </a:xfrm>
          <a:prstGeom prst="rect">
            <a:avLst/>
          </a:prstGeom>
          <a:noFill/>
          <a:ln>
            <a:noFill/>
          </a:ln>
        </p:spPr>
      </p:pic>
      <p:pic>
        <p:nvPicPr>
          <p:cNvPr id="1174" name="Google Shape;1174;p3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485132" y="2053778"/>
            <a:ext cx="432350" cy="386491"/>
          </a:xfrm>
          <a:prstGeom prst="rect">
            <a:avLst/>
          </a:prstGeom>
          <a:noFill/>
          <a:ln>
            <a:noFill/>
          </a:ln>
        </p:spPr>
      </p:pic>
      <p:pic>
        <p:nvPicPr>
          <p:cNvPr id="1175" name="Google Shape;1175;p31"/>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4066602" y="2621591"/>
            <a:ext cx="473974" cy="382174"/>
          </a:xfrm>
          <a:prstGeom prst="rect">
            <a:avLst/>
          </a:prstGeom>
          <a:noFill/>
          <a:ln>
            <a:noFill/>
          </a:ln>
        </p:spPr>
      </p:pic>
      <p:pic>
        <p:nvPicPr>
          <p:cNvPr id="1176" name="Google Shape;1176;p3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705453" y="1103644"/>
            <a:ext cx="661100" cy="87778"/>
          </a:xfrm>
          <a:prstGeom prst="rect">
            <a:avLst/>
          </a:prstGeom>
          <a:noFill/>
          <a:ln>
            <a:noFill/>
          </a:ln>
        </p:spPr>
      </p:pic>
      <p:pic>
        <p:nvPicPr>
          <p:cNvPr id="1177" name="Google Shape;1177;p3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147277" y="3225029"/>
            <a:ext cx="432325" cy="220598"/>
          </a:xfrm>
          <a:prstGeom prst="rect">
            <a:avLst/>
          </a:prstGeom>
          <a:noFill/>
          <a:ln>
            <a:noFill/>
          </a:ln>
        </p:spPr>
      </p:pic>
      <p:pic>
        <p:nvPicPr>
          <p:cNvPr id="1178" name="Google Shape;1178;p3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1179" name="Google Shape;1179;p3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637623" y="1103039"/>
            <a:ext cx="590650" cy="88988"/>
          </a:xfrm>
          <a:prstGeom prst="rect">
            <a:avLst/>
          </a:prstGeom>
          <a:noFill/>
          <a:ln>
            <a:noFill/>
          </a:ln>
        </p:spPr>
      </p:pic>
      <p:pic>
        <p:nvPicPr>
          <p:cNvPr id="1180" name="Google Shape;1180;p31"/>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045333" y="1023299"/>
            <a:ext cx="548700" cy="248468"/>
          </a:xfrm>
          <a:prstGeom prst="rect">
            <a:avLst/>
          </a:prstGeom>
          <a:noFill/>
          <a:ln>
            <a:noFill/>
          </a:ln>
        </p:spPr>
      </p:pic>
      <p:pic>
        <p:nvPicPr>
          <p:cNvPr id="1181" name="Google Shape;1181;p3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533405" y="2152950"/>
            <a:ext cx="661100" cy="188147"/>
          </a:xfrm>
          <a:prstGeom prst="rect">
            <a:avLst/>
          </a:prstGeom>
          <a:noFill/>
          <a:ln>
            <a:noFill/>
          </a:ln>
        </p:spPr>
      </p:pic>
      <p:pic>
        <p:nvPicPr>
          <p:cNvPr id="1182" name="Google Shape;1182;p3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167708" y="1616732"/>
            <a:ext cx="635700" cy="133060"/>
          </a:xfrm>
          <a:prstGeom prst="rect">
            <a:avLst/>
          </a:prstGeom>
          <a:noFill/>
          <a:ln>
            <a:noFill/>
          </a:ln>
        </p:spPr>
      </p:pic>
      <p:pic>
        <p:nvPicPr>
          <p:cNvPr id="1183" name="Google Shape;1183;p3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518303" y="2697942"/>
            <a:ext cx="513750" cy="229473"/>
          </a:xfrm>
          <a:prstGeom prst="rect">
            <a:avLst/>
          </a:prstGeom>
          <a:noFill/>
          <a:ln>
            <a:noFill/>
          </a:ln>
        </p:spPr>
      </p:pic>
      <p:pic>
        <p:nvPicPr>
          <p:cNvPr id="1184" name="Google Shape;1184;p3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528848" y="3299892"/>
            <a:ext cx="590650" cy="70872"/>
          </a:xfrm>
          <a:prstGeom prst="rect">
            <a:avLst/>
          </a:prstGeom>
          <a:noFill/>
          <a:ln>
            <a:noFill/>
          </a:ln>
        </p:spPr>
      </p:pic>
      <p:pic>
        <p:nvPicPr>
          <p:cNvPr id="1185" name="Google Shape;1185;p3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384949" y="1537739"/>
            <a:ext cx="390000" cy="291045"/>
          </a:xfrm>
          <a:prstGeom prst="rect">
            <a:avLst/>
          </a:prstGeom>
          <a:noFill/>
          <a:ln>
            <a:noFill/>
          </a:ln>
        </p:spPr>
      </p:pic>
      <p:pic>
        <p:nvPicPr>
          <p:cNvPr id="1186" name="Google Shape;1186;p3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1187" name="Google Shape;1187;p3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418121" y="2606577"/>
            <a:ext cx="316025" cy="412203"/>
          </a:xfrm>
          <a:prstGeom prst="rect">
            <a:avLst/>
          </a:prstGeom>
          <a:noFill/>
          <a:ln>
            <a:noFill/>
          </a:ln>
        </p:spPr>
      </p:pic>
      <p:pic>
        <p:nvPicPr>
          <p:cNvPr id="1188" name="Google Shape;1188;p3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970028" y="2654116"/>
            <a:ext cx="513725" cy="317124"/>
          </a:xfrm>
          <a:prstGeom prst="rect">
            <a:avLst/>
          </a:prstGeom>
          <a:noFill/>
          <a:ln>
            <a:noFill/>
          </a:ln>
        </p:spPr>
      </p:pic>
      <p:pic>
        <p:nvPicPr>
          <p:cNvPr id="1189" name="Google Shape;1189;p3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029408" y="3236580"/>
            <a:ext cx="474000" cy="197497"/>
          </a:xfrm>
          <a:prstGeom prst="rect">
            <a:avLst/>
          </a:prstGeom>
          <a:noFill/>
          <a:ln>
            <a:noFill/>
          </a:ln>
        </p:spPr>
      </p:pic>
      <p:pic>
        <p:nvPicPr>
          <p:cNvPr id="1190" name="Google Shape;1190;p3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54477" y="2107597"/>
            <a:ext cx="316025" cy="278851"/>
          </a:xfrm>
          <a:prstGeom prst="rect">
            <a:avLst/>
          </a:prstGeom>
          <a:noFill/>
          <a:ln>
            <a:noFill/>
          </a:ln>
        </p:spPr>
      </p:pic>
      <p:pic>
        <p:nvPicPr>
          <p:cNvPr id="1191" name="Google Shape;1191;p3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740454" y="1027020"/>
            <a:ext cx="474000" cy="241025"/>
          </a:xfrm>
          <a:prstGeom prst="rect">
            <a:avLst/>
          </a:prstGeom>
          <a:noFill/>
          <a:ln>
            <a:noFill/>
          </a:ln>
        </p:spPr>
      </p:pic>
      <p:pic>
        <p:nvPicPr>
          <p:cNvPr id="1192" name="Google Shape;1192;p3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901740" y="1547053"/>
            <a:ext cx="474000" cy="272418"/>
          </a:xfrm>
          <a:prstGeom prst="rect">
            <a:avLst/>
          </a:prstGeom>
          <a:noFill/>
          <a:ln>
            <a:noFill/>
          </a:ln>
        </p:spPr>
      </p:pic>
      <p:pic>
        <p:nvPicPr>
          <p:cNvPr id="1193" name="Google Shape;1193;p31"/>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694634" y="2072416"/>
            <a:ext cx="381850" cy="349214"/>
          </a:xfrm>
          <a:prstGeom prst="rect">
            <a:avLst/>
          </a:prstGeom>
          <a:noFill/>
          <a:ln>
            <a:noFill/>
          </a:ln>
        </p:spPr>
      </p:pic>
      <p:pic>
        <p:nvPicPr>
          <p:cNvPr id="1194" name="Google Shape;1194;p3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624622" y="2731726"/>
            <a:ext cx="758950" cy="161904"/>
          </a:xfrm>
          <a:prstGeom prst="rect">
            <a:avLst/>
          </a:prstGeom>
          <a:noFill/>
          <a:ln>
            <a:noFill/>
          </a:ln>
        </p:spPr>
      </p:pic>
      <p:pic>
        <p:nvPicPr>
          <p:cNvPr id="1195" name="Google Shape;1195;p31"/>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4250488" y="3786154"/>
            <a:ext cx="590675" cy="238542"/>
          </a:xfrm>
          <a:prstGeom prst="rect">
            <a:avLst/>
          </a:prstGeom>
          <a:noFill/>
          <a:ln>
            <a:noFill/>
          </a:ln>
        </p:spPr>
      </p:pic>
      <p:pic>
        <p:nvPicPr>
          <p:cNvPr id="1196" name="Google Shape;1196;p31"/>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1667169" y="1081908"/>
            <a:ext cx="661100" cy="131249"/>
          </a:xfrm>
          <a:prstGeom prst="rect">
            <a:avLst/>
          </a:prstGeom>
          <a:noFill/>
          <a:ln>
            <a:noFill/>
          </a:ln>
        </p:spPr>
      </p:pic>
      <p:pic>
        <p:nvPicPr>
          <p:cNvPr id="1197" name="Google Shape;1197;p3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6873280" y="1527921"/>
            <a:ext cx="381850" cy="310682"/>
          </a:xfrm>
          <a:prstGeom prst="rect">
            <a:avLst/>
          </a:prstGeom>
          <a:noFill/>
          <a:ln>
            <a:noFill/>
          </a:ln>
        </p:spPr>
      </p:pic>
      <p:pic>
        <p:nvPicPr>
          <p:cNvPr id="1198" name="Google Shape;1198;p3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937914" y="1079220"/>
            <a:ext cx="758950" cy="136625"/>
          </a:xfrm>
          <a:prstGeom prst="rect">
            <a:avLst/>
          </a:prstGeom>
          <a:noFill/>
          <a:ln>
            <a:noFill/>
          </a:ln>
        </p:spPr>
      </p:pic>
      <p:pic>
        <p:nvPicPr>
          <p:cNvPr id="1199" name="Google Shape;1199;p3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925700" y="2753609"/>
            <a:ext cx="590675" cy="118139"/>
          </a:xfrm>
          <a:prstGeom prst="rect">
            <a:avLst/>
          </a:prstGeom>
          <a:noFill/>
          <a:ln>
            <a:noFill/>
          </a:ln>
        </p:spPr>
      </p:pic>
      <p:pic>
        <p:nvPicPr>
          <p:cNvPr id="1200" name="Google Shape;1200;p3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4905661" y="3755050"/>
            <a:ext cx="336800" cy="300750"/>
          </a:xfrm>
          <a:prstGeom prst="rect">
            <a:avLst/>
          </a:prstGeom>
          <a:noFill/>
          <a:ln>
            <a:noFill/>
          </a:ln>
        </p:spPr>
      </p:pic>
      <p:pic>
        <p:nvPicPr>
          <p:cNvPr id="1201" name="Google Shape;1201;p31"/>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843105" y="3816188"/>
            <a:ext cx="661100" cy="178475"/>
          </a:xfrm>
          <a:prstGeom prst="rect">
            <a:avLst/>
          </a:prstGeom>
          <a:noFill/>
          <a:ln>
            <a:noFill/>
          </a:ln>
        </p:spPr>
      </p:pic>
      <p:pic>
        <p:nvPicPr>
          <p:cNvPr id="1202" name="Google Shape;1202;p31"/>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237479" y="2734320"/>
            <a:ext cx="698000" cy="156715"/>
          </a:xfrm>
          <a:prstGeom prst="rect">
            <a:avLst/>
          </a:prstGeom>
          <a:noFill/>
          <a:ln>
            <a:noFill/>
          </a:ln>
        </p:spPr>
      </p:pic>
      <p:pic>
        <p:nvPicPr>
          <p:cNvPr id="1203" name="Google Shape;1203;p3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514978" y="2168042"/>
            <a:ext cx="473950" cy="157962"/>
          </a:xfrm>
          <a:prstGeom prst="rect">
            <a:avLst/>
          </a:prstGeom>
          <a:noFill/>
          <a:ln>
            <a:noFill/>
          </a:ln>
        </p:spPr>
      </p:pic>
      <p:pic>
        <p:nvPicPr>
          <p:cNvPr id="1204" name="Google Shape;1204;p3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575126" y="2624572"/>
            <a:ext cx="316025" cy="376212"/>
          </a:xfrm>
          <a:prstGeom prst="rect">
            <a:avLst/>
          </a:prstGeom>
          <a:noFill/>
          <a:ln>
            <a:noFill/>
          </a:ln>
        </p:spPr>
      </p:pic>
      <p:pic>
        <p:nvPicPr>
          <p:cNvPr id="1205" name="Google Shape;1205;p3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741361" y="2179281"/>
            <a:ext cx="725850" cy="135485"/>
          </a:xfrm>
          <a:prstGeom prst="rect">
            <a:avLst/>
          </a:prstGeom>
          <a:noFill/>
          <a:ln>
            <a:noFill/>
          </a:ln>
        </p:spPr>
      </p:pic>
      <p:pic>
        <p:nvPicPr>
          <p:cNvPr id="1206" name="Google Shape;1206;p3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81884" y="4305820"/>
            <a:ext cx="590650" cy="230332"/>
          </a:xfrm>
          <a:prstGeom prst="rect">
            <a:avLst/>
          </a:prstGeom>
          <a:noFill/>
          <a:ln>
            <a:noFill/>
          </a:ln>
        </p:spPr>
      </p:pic>
      <p:pic>
        <p:nvPicPr>
          <p:cNvPr id="1207" name="Google Shape;1207;p3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768696" y="2642018"/>
            <a:ext cx="336800" cy="341321"/>
          </a:xfrm>
          <a:prstGeom prst="rect">
            <a:avLst/>
          </a:prstGeom>
          <a:noFill/>
          <a:ln>
            <a:noFill/>
          </a:ln>
        </p:spPr>
      </p:pic>
      <p:pic>
        <p:nvPicPr>
          <p:cNvPr id="1208" name="Google Shape;1208;p3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649844" y="3206372"/>
            <a:ext cx="590650" cy="257911"/>
          </a:xfrm>
          <a:prstGeom prst="rect">
            <a:avLst/>
          </a:prstGeom>
          <a:noFill/>
          <a:ln>
            <a:noFill/>
          </a:ln>
        </p:spPr>
      </p:pic>
      <p:pic>
        <p:nvPicPr>
          <p:cNvPr id="1209" name="Google Shape;1209;p3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076242" y="3148759"/>
            <a:ext cx="381850" cy="373137"/>
          </a:xfrm>
          <a:prstGeom prst="rect">
            <a:avLst/>
          </a:prstGeom>
          <a:noFill/>
          <a:ln>
            <a:noFill/>
          </a:ln>
        </p:spPr>
      </p:pic>
      <p:pic>
        <p:nvPicPr>
          <p:cNvPr id="1210" name="Google Shape;1210;p3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888428" y="1514862"/>
            <a:ext cx="336800" cy="336800"/>
          </a:xfrm>
          <a:prstGeom prst="rect">
            <a:avLst/>
          </a:prstGeom>
          <a:noFill/>
          <a:ln>
            <a:noFill/>
          </a:ln>
        </p:spPr>
      </p:pic>
      <p:pic>
        <p:nvPicPr>
          <p:cNvPr id="1211" name="Google Shape;1211;p3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474072" y="1533244"/>
            <a:ext cx="316025" cy="300036"/>
          </a:xfrm>
          <a:prstGeom prst="rect">
            <a:avLst/>
          </a:prstGeom>
          <a:noFill/>
          <a:ln>
            <a:noFill/>
          </a:ln>
        </p:spPr>
      </p:pic>
      <p:pic>
        <p:nvPicPr>
          <p:cNvPr id="1212" name="Google Shape;1212;p3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473463" y="1589931"/>
            <a:ext cx="513750" cy="186663"/>
          </a:xfrm>
          <a:prstGeom prst="rect">
            <a:avLst/>
          </a:prstGeom>
          <a:noFill/>
          <a:ln>
            <a:noFill/>
          </a:ln>
        </p:spPr>
      </p:pic>
      <p:pic>
        <p:nvPicPr>
          <p:cNvPr id="1213" name="Google Shape;1213;p3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247071" y="3858787"/>
            <a:ext cx="548625" cy="93276"/>
          </a:xfrm>
          <a:prstGeom prst="rect">
            <a:avLst/>
          </a:prstGeom>
          <a:noFill/>
          <a:ln>
            <a:noFill/>
          </a:ln>
        </p:spPr>
      </p:pic>
      <p:pic>
        <p:nvPicPr>
          <p:cNvPr id="1214" name="Google Shape;1214;p3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310736" y="3255940"/>
            <a:ext cx="513725" cy="158775"/>
          </a:xfrm>
          <a:prstGeom prst="rect">
            <a:avLst/>
          </a:prstGeom>
          <a:noFill/>
          <a:ln>
            <a:noFill/>
          </a:ln>
        </p:spPr>
      </p:pic>
      <p:pic>
        <p:nvPicPr>
          <p:cNvPr id="1215" name="Google Shape;1215;p3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737184" y="4369209"/>
            <a:ext cx="661100" cy="103554"/>
          </a:xfrm>
          <a:prstGeom prst="rect">
            <a:avLst/>
          </a:prstGeom>
          <a:noFill/>
          <a:ln>
            <a:noFill/>
          </a:ln>
        </p:spPr>
      </p:pic>
      <p:pic>
        <p:nvPicPr>
          <p:cNvPr id="1216" name="Google Shape;1216;p3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797449" y="4349126"/>
            <a:ext cx="590675" cy="143720"/>
          </a:xfrm>
          <a:prstGeom prst="rect">
            <a:avLst/>
          </a:prstGeom>
          <a:noFill/>
          <a:ln>
            <a:noFill/>
          </a:ln>
        </p:spPr>
      </p:pic>
      <p:pic>
        <p:nvPicPr>
          <p:cNvPr id="1217" name="Google Shape;1217;p31"/>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3896956" y="2174500"/>
            <a:ext cx="473950" cy="145046"/>
          </a:xfrm>
          <a:prstGeom prst="rect">
            <a:avLst/>
          </a:prstGeom>
          <a:noFill/>
          <a:ln>
            <a:noFill/>
          </a:ln>
        </p:spPr>
      </p:pic>
      <p:pic>
        <p:nvPicPr>
          <p:cNvPr id="1218" name="Google Shape;1218;p3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031708" y="2126309"/>
            <a:ext cx="548700" cy="241428"/>
          </a:xfrm>
          <a:prstGeom prst="rect">
            <a:avLst/>
          </a:prstGeom>
          <a:noFill/>
          <a:ln>
            <a:noFill/>
          </a:ln>
        </p:spPr>
      </p:pic>
      <p:pic>
        <p:nvPicPr>
          <p:cNvPr id="1219" name="Google Shape;1219;p3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550925" y="2742751"/>
            <a:ext cx="635700" cy="139854"/>
          </a:xfrm>
          <a:prstGeom prst="rect">
            <a:avLst/>
          </a:prstGeom>
          <a:noFill/>
          <a:ln>
            <a:noFill/>
          </a:ln>
        </p:spPr>
      </p:pic>
      <p:pic>
        <p:nvPicPr>
          <p:cNvPr id="1220" name="Google Shape;1220;p3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17540" y="1030218"/>
            <a:ext cx="513750" cy="234630"/>
          </a:xfrm>
          <a:prstGeom prst="rect">
            <a:avLst/>
          </a:prstGeom>
          <a:noFill/>
          <a:ln>
            <a:noFill/>
          </a:ln>
        </p:spPr>
      </p:pic>
      <p:pic>
        <p:nvPicPr>
          <p:cNvPr id="1221" name="Google Shape;1221;p3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687483" y="3857893"/>
            <a:ext cx="594300" cy="95065"/>
          </a:xfrm>
          <a:prstGeom prst="rect">
            <a:avLst/>
          </a:prstGeom>
          <a:noFill/>
          <a:ln>
            <a:noFill/>
          </a:ln>
        </p:spPr>
      </p:pic>
      <p:pic>
        <p:nvPicPr>
          <p:cNvPr id="1222" name="Google Shape;1222;p3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568703" y="3807941"/>
            <a:ext cx="635700" cy="194968"/>
          </a:xfrm>
          <a:prstGeom prst="rect">
            <a:avLst/>
          </a:prstGeom>
          <a:noFill/>
          <a:ln>
            <a:noFill/>
          </a:ln>
        </p:spPr>
      </p:pic>
      <p:pic>
        <p:nvPicPr>
          <p:cNvPr id="1223" name="Google Shape;1223;p3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999423" y="2744755"/>
            <a:ext cx="590650" cy="135846"/>
          </a:xfrm>
          <a:prstGeom prst="rect">
            <a:avLst/>
          </a:prstGeom>
          <a:noFill/>
          <a:ln>
            <a:noFill/>
          </a:ln>
        </p:spPr>
      </p:pic>
      <p:pic>
        <p:nvPicPr>
          <p:cNvPr id="1224" name="Google Shape;1224;p3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520677" y="1556154"/>
            <a:ext cx="548700" cy="254217"/>
          </a:xfrm>
          <a:prstGeom prst="rect">
            <a:avLst/>
          </a:prstGeom>
          <a:noFill/>
          <a:ln>
            <a:noFill/>
          </a:ln>
        </p:spPr>
      </p:pic>
      <p:pic>
        <p:nvPicPr>
          <p:cNvPr id="1225" name="Google Shape;1225;p3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7634240" y="4293397"/>
            <a:ext cx="513750" cy="255179"/>
          </a:xfrm>
          <a:prstGeom prst="rect">
            <a:avLst/>
          </a:prstGeom>
          <a:noFill/>
          <a:ln>
            <a:noFill/>
          </a:ln>
        </p:spPr>
      </p:pic>
      <p:pic>
        <p:nvPicPr>
          <p:cNvPr id="1226" name="Google Shape;1226;p3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074880" y="1052424"/>
            <a:ext cx="548700" cy="190217"/>
          </a:xfrm>
          <a:prstGeom prst="rect">
            <a:avLst/>
          </a:prstGeom>
          <a:noFill/>
          <a:ln>
            <a:noFill/>
          </a:ln>
        </p:spPr>
      </p:pic>
      <p:pic>
        <p:nvPicPr>
          <p:cNvPr id="1227" name="Google Shape;1227;p3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921680" y="2717581"/>
            <a:ext cx="548700" cy="190194"/>
          </a:xfrm>
          <a:prstGeom prst="rect">
            <a:avLst/>
          </a:prstGeom>
          <a:noFill/>
          <a:ln>
            <a:noFill/>
          </a:ln>
        </p:spPr>
      </p:pic>
      <p:pic>
        <p:nvPicPr>
          <p:cNvPr id="1228" name="Google Shape;1228;p3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737917" y="1635715"/>
            <a:ext cx="548700" cy="95095"/>
          </a:xfrm>
          <a:prstGeom prst="rect">
            <a:avLst/>
          </a:prstGeom>
          <a:noFill/>
          <a:ln>
            <a:noFill/>
          </a:ln>
        </p:spPr>
      </p:pic>
      <p:pic>
        <p:nvPicPr>
          <p:cNvPr id="1229" name="Google Shape;1229;p3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1860195" y="3847153"/>
            <a:ext cx="635700" cy="116545"/>
          </a:xfrm>
          <a:prstGeom prst="rect">
            <a:avLst/>
          </a:prstGeom>
          <a:noFill/>
          <a:ln>
            <a:noFill/>
          </a:ln>
        </p:spPr>
      </p:pic>
      <p:pic>
        <p:nvPicPr>
          <p:cNvPr id="1230" name="Google Shape;1230;p3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9354" y="4258861"/>
            <a:ext cx="432350" cy="324251"/>
          </a:xfrm>
          <a:prstGeom prst="rect">
            <a:avLst/>
          </a:prstGeom>
          <a:noFill/>
          <a:ln>
            <a:noFill/>
          </a:ln>
        </p:spPr>
      </p:pic>
      <p:pic>
        <p:nvPicPr>
          <p:cNvPr id="1231" name="Google Shape;1231;p3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084728" y="2061862"/>
            <a:ext cx="316025" cy="370322"/>
          </a:xfrm>
          <a:prstGeom prst="rect">
            <a:avLst/>
          </a:prstGeom>
          <a:noFill/>
          <a:ln>
            <a:noFill/>
          </a:ln>
        </p:spPr>
      </p:pic>
      <p:pic>
        <p:nvPicPr>
          <p:cNvPr id="1232" name="Google Shape;1232;p3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504930" y="2717285"/>
            <a:ext cx="698000" cy="190787"/>
          </a:xfrm>
          <a:prstGeom prst="rect">
            <a:avLst/>
          </a:prstGeom>
          <a:noFill/>
          <a:ln>
            <a:noFill/>
          </a:ln>
        </p:spPr>
      </p:pic>
      <p:pic>
        <p:nvPicPr>
          <p:cNvPr id="1233" name="Google Shape;1233;p3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4973569" y="4354053"/>
            <a:ext cx="743700" cy="133866"/>
          </a:xfrm>
          <a:prstGeom prst="rect">
            <a:avLst/>
          </a:prstGeom>
          <a:noFill/>
          <a:ln>
            <a:noFill/>
          </a:ln>
        </p:spPr>
      </p:pic>
      <p:pic>
        <p:nvPicPr>
          <p:cNvPr id="1234" name="Google Shape;1234;p3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9353" y="2736353"/>
            <a:ext cx="817778" cy="152650"/>
          </a:xfrm>
          <a:prstGeom prst="rect">
            <a:avLst/>
          </a:prstGeom>
          <a:noFill/>
          <a:ln>
            <a:noFill/>
          </a:ln>
        </p:spPr>
      </p:pic>
      <p:pic>
        <p:nvPicPr>
          <p:cNvPr id="1235" name="Google Shape;1235;p3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963837" y="3144392"/>
            <a:ext cx="381850" cy="381872"/>
          </a:xfrm>
          <a:prstGeom prst="rect">
            <a:avLst/>
          </a:prstGeom>
          <a:noFill/>
          <a:ln>
            <a:noFill/>
          </a:ln>
        </p:spPr>
      </p:pic>
      <p:pic>
        <p:nvPicPr>
          <p:cNvPr id="1236" name="Google Shape;1236;p31"/>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268902" y="3738119"/>
            <a:ext cx="414925" cy="334612"/>
          </a:xfrm>
          <a:prstGeom prst="rect">
            <a:avLst/>
          </a:prstGeom>
          <a:noFill/>
          <a:ln>
            <a:noFill/>
          </a:ln>
        </p:spPr>
      </p:pic>
      <p:pic>
        <p:nvPicPr>
          <p:cNvPr id="1237" name="Google Shape;1237;p3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84482" y="1562173"/>
            <a:ext cx="590650" cy="242179"/>
          </a:xfrm>
          <a:prstGeom prst="rect">
            <a:avLst/>
          </a:prstGeom>
          <a:noFill/>
          <a:ln>
            <a:noFill/>
          </a:ln>
        </p:spPr>
      </p:pic>
      <p:pic>
        <p:nvPicPr>
          <p:cNvPr id="1238" name="Google Shape;1238;p31"/>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573650" y="3238038"/>
            <a:ext cx="432350" cy="194580"/>
          </a:xfrm>
          <a:prstGeom prst="rect">
            <a:avLst/>
          </a:prstGeom>
          <a:noFill/>
          <a:ln>
            <a:noFill/>
          </a:ln>
        </p:spPr>
      </p:pic>
      <p:pic>
        <p:nvPicPr>
          <p:cNvPr id="1239" name="Google Shape;1239;p3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478670" y="3212809"/>
            <a:ext cx="414925" cy="245038"/>
          </a:xfrm>
          <a:prstGeom prst="rect">
            <a:avLst/>
          </a:prstGeom>
          <a:noFill/>
          <a:ln>
            <a:noFill/>
          </a:ln>
        </p:spPr>
      </p:pic>
      <p:pic>
        <p:nvPicPr>
          <p:cNvPr id="1240" name="Google Shape;1240;p31"/>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2624799" y="4295333"/>
            <a:ext cx="636000" cy="251307"/>
          </a:xfrm>
          <a:prstGeom prst="rect">
            <a:avLst/>
          </a:prstGeom>
          <a:noFill/>
          <a:ln>
            <a:noFill/>
          </a:ln>
        </p:spPr>
      </p:pic>
      <p:pic>
        <p:nvPicPr>
          <p:cNvPr id="1241" name="Google Shape;1241;p3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098841" y="3830432"/>
            <a:ext cx="548700" cy="149987"/>
          </a:xfrm>
          <a:prstGeom prst="rect">
            <a:avLst/>
          </a:prstGeom>
          <a:noFill/>
          <a:ln>
            <a:noFill/>
          </a:ln>
        </p:spPr>
      </p:pic>
      <p:pic>
        <p:nvPicPr>
          <p:cNvPr id="1242" name="Google Shape;1242;p31"/>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3076549" y="1053488"/>
            <a:ext cx="817775" cy="188088"/>
          </a:xfrm>
          <a:prstGeom prst="rect">
            <a:avLst/>
          </a:prstGeom>
          <a:noFill/>
          <a:ln>
            <a:noFill/>
          </a:ln>
        </p:spPr>
      </p:pic>
      <p:pic>
        <p:nvPicPr>
          <p:cNvPr id="1243" name="Google Shape;1243;p31"/>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 y="3126472"/>
            <a:ext cx="414925" cy="417711"/>
          </a:xfrm>
          <a:prstGeom prst="rect">
            <a:avLst/>
          </a:prstGeom>
          <a:noFill/>
          <a:ln>
            <a:noFill/>
          </a:ln>
        </p:spPr>
      </p:pic>
      <p:pic>
        <p:nvPicPr>
          <p:cNvPr id="1244" name="Google Shape;1244;p31"/>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6221174" y="2744506"/>
            <a:ext cx="743700" cy="136345"/>
          </a:xfrm>
          <a:prstGeom prst="rect">
            <a:avLst/>
          </a:prstGeom>
          <a:noFill/>
          <a:ln>
            <a:noFill/>
          </a:ln>
        </p:spPr>
      </p:pic>
      <p:pic>
        <p:nvPicPr>
          <p:cNvPr id="1245" name="Google Shape;1245;p31"/>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139135" y="4252777"/>
            <a:ext cx="414925" cy="336418"/>
          </a:xfrm>
          <a:prstGeom prst="rect">
            <a:avLst/>
          </a:prstGeom>
          <a:noFill/>
          <a:ln>
            <a:noFill/>
          </a:ln>
        </p:spPr>
      </p:pic>
      <p:pic>
        <p:nvPicPr>
          <p:cNvPr id="1246" name="Google Shape;1246;p31"/>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85166" y="3216828"/>
            <a:ext cx="474000" cy="237000"/>
          </a:xfrm>
          <a:prstGeom prst="rect">
            <a:avLst/>
          </a:prstGeom>
          <a:noFill/>
          <a:ln>
            <a:noFill/>
          </a:ln>
        </p:spPr>
      </p:pic>
      <p:pic>
        <p:nvPicPr>
          <p:cNvPr id="1247" name="Google Shape;1247;p31"/>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7984656" y="3282789"/>
            <a:ext cx="473950" cy="105077"/>
          </a:xfrm>
          <a:prstGeom prst="rect">
            <a:avLst/>
          </a:prstGeom>
          <a:noFill/>
          <a:ln>
            <a:noFill/>
          </a:ln>
        </p:spPr>
      </p:pic>
      <p:pic>
        <p:nvPicPr>
          <p:cNvPr id="1248" name="Google Shape;1248;p31"/>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8647451" y="1538102"/>
            <a:ext cx="473950" cy="290320"/>
          </a:xfrm>
          <a:prstGeom prst="rect">
            <a:avLst/>
          </a:prstGeom>
          <a:noFill/>
          <a:ln>
            <a:noFill/>
          </a:ln>
        </p:spPr>
      </p:pic>
      <p:pic>
        <p:nvPicPr>
          <p:cNvPr id="1249" name="Google Shape;1249;p31"/>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1252714" y="4319779"/>
            <a:ext cx="697975" cy="202415"/>
          </a:xfrm>
          <a:prstGeom prst="rect">
            <a:avLst/>
          </a:prstGeom>
          <a:noFill/>
          <a:ln>
            <a:noFill/>
          </a:ln>
        </p:spPr>
      </p:pic>
      <p:pic>
        <p:nvPicPr>
          <p:cNvPr id="1250" name="Google Shape;1250;p31"/>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080472" y="3059955"/>
            <a:ext cx="381850" cy="550745"/>
          </a:xfrm>
          <a:prstGeom prst="rect">
            <a:avLst/>
          </a:prstGeom>
          <a:noFill/>
          <a:ln>
            <a:noFill/>
          </a:ln>
        </p:spPr>
      </p:pic>
      <p:pic>
        <p:nvPicPr>
          <p:cNvPr id="1251" name="Google Shape;1251;p31"/>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25050" y="1549940"/>
            <a:ext cx="661100" cy="266644"/>
          </a:xfrm>
          <a:prstGeom prst="rect">
            <a:avLst/>
          </a:prstGeom>
          <a:noFill/>
          <a:ln>
            <a:noFill/>
          </a:ln>
        </p:spPr>
      </p:pic>
      <p:pic>
        <p:nvPicPr>
          <p:cNvPr id="1252" name="Google Shape;1252;p31"/>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415930" y="3245192"/>
            <a:ext cx="594300" cy="180271"/>
          </a:xfrm>
          <a:prstGeom prst="rect">
            <a:avLst/>
          </a:prstGeom>
          <a:noFill/>
          <a:ln>
            <a:noFill/>
          </a:ln>
        </p:spPr>
      </p:pic>
      <p:pic>
        <p:nvPicPr>
          <p:cNvPr id="1253" name="Google Shape;1253;p31"/>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306960" y="3733674"/>
            <a:ext cx="316025" cy="343502"/>
          </a:xfrm>
          <a:prstGeom prst="rect">
            <a:avLst/>
          </a:prstGeom>
          <a:noFill/>
          <a:ln>
            <a:noFill/>
          </a:ln>
        </p:spPr>
      </p:pic>
      <p:pic>
        <p:nvPicPr>
          <p:cNvPr id="1254" name="Google Shape;1254;p31"/>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748325" y="3710425"/>
            <a:ext cx="390000" cy="390000"/>
          </a:xfrm>
          <a:prstGeom prst="rect">
            <a:avLst/>
          </a:prstGeom>
          <a:noFill/>
          <a:ln>
            <a:noFill/>
          </a:ln>
        </p:spPr>
      </p:pic>
      <p:pic>
        <p:nvPicPr>
          <p:cNvPr id="1255" name="Google Shape;1255;p31"/>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2528335" y="3231078"/>
            <a:ext cx="548700" cy="208500"/>
          </a:xfrm>
          <a:prstGeom prst="rect">
            <a:avLst/>
          </a:prstGeom>
          <a:noFill/>
          <a:ln>
            <a:noFill/>
          </a:ln>
        </p:spPr>
      </p:pic>
      <p:pic>
        <p:nvPicPr>
          <p:cNvPr id="1256" name="Google Shape;1256;p31"/>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258044" y="1069444"/>
            <a:ext cx="743700" cy="156177"/>
          </a:xfrm>
          <a:prstGeom prst="rect">
            <a:avLst/>
          </a:prstGeom>
          <a:noFill/>
          <a:ln>
            <a:noFill/>
          </a:ln>
        </p:spPr>
      </p:pic>
      <p:pic>
        <p:nvPicPr>
          <p:cNvPr id="1257" name="Google Shape;1257;p31"/>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2103154" y="2027561"/>
            <a:ext cx="316025" cy="438924"/>
          </a:xfrm>
          <a:prstGeom prst="rect">
            <a:avLst/>
          </a:prstGeom>
          <a:noFill/>
          <a:ln>
            <a:noFill/>
          </a:ln>
        </p:spPr>
      </p:pic>
      <p:pic>
        <p:nvPicPr>
          <p:cNvPr id="1258" name="Google Shape;1258;p31"/>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3675" y="3807806"/>
            <a:ext cx="513750" cy="195239"/>
          </a:xfrm>
          <a:prstGeom prst="rect">
            <a:avLst/>
          </a:prstGeom>
          <a:noFill/>
          <a:ln>
            <a:noFill/>
          </a:ln>
        </p:spPr>
      </p:pic>
      <p:pic>
        <p:nvPicPr>
          <p:cNvPr id="1259" name="Google Shape;1259;p31"/>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591923" y="3819781"/>
            <a:ext cx="590650" cy="171288"/>
          </a:xfrm>
          <a:prstGeom prst="rect">
            <a:avLst/>
          </a:prstGeom>
          <a:noFill/>
          <a:ln>
            <a:noFill/>
          </a:ln>
        </p:spPr>
      </p:pic>
      <p:pic>
        <p:nvPicPr>
          <p:cNvPr id="1260" name="Google Shape;1260;p31"/>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4894703" y="3266076"/>
            <a:ext cx="513725" cy="138504"/>
          </a:xfrm>
          <a:prstGeom prst="rect">
            <a:avLst/>
          </a:prstGeom>
          <a:noFill/>
          <a:ln>
            <a:noFill/>
          </a:ln>
        </p:spPr>
      </p:pic>
      <p:pic>
        <p:nvPicPr>
          <p:cNvPr id="1261" name="Google Shape;1261;p31"/>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4478464" y="4193838"/>
            <a:ext cx="414925" cy="454297"/>
          </a:xfrm>
          <a:prstGeom prst="rect">
            <a:avLst/>
          </a:prstGeom>
          <a:noFill/>
          <a:ln>
            <a:noFill/>
          </a:ln>
        </p:spPr>
      </p:pic>
      <p:pic>
        <p:nvPicPr>
          <p:cNvPr id="1262" name="Google Shape;1262;p31"/>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190710" y="2176506"/>
            <a:ext cx="661100" cy="141035"/>
          </a:xfrm>
          <a:prstGeom prst="rect">
            <a:avLst/>
          </a:prstGeom>
          <a:noFill/>
          <a:ln>
            <a:noFill/>
          </a:ln>
        </p:spPr>
      </p:pic>
    </p:spTree>
    <p:extLst>
      <p:ext uri="{BB962C8B-B14F-4D97-AF65-F5344CB8AC3E}">
        <p14:creationId xmlns:p14="http://schemas.microsoft.com/office/powerpoint/2010/main" val="172440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altLang="zh-CN" sz="1600" dirty="0">
                <a:solidFill>
                  <a:schemeClr val="dk1"/>
                </a:solidFill>
              </a:rPr>
              <a:t>164</a:t>
            </a:r>
            <a:r>
              <a:rPr lang="en-US" sz="1600" dirty="0">
                <a:solidFill>
                  <a:schemeClr val="dk1"/>
                </a:solidFill>
              </a:rPr>
              <a:t>,000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23</a:t>
            </a:r>
            <a:r>
              <a:rPr lang="en-US" sz="1600" dirty="0">
                <a:solidFill>
                  <a:schemeClr val="dk1"/>
                </a:solidFill>
              </a:rPr>
              <a:t>,500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a:t>
            </a:r>
            <a:r>
              <a:rPr lang="en-US" altLang="zh-CN" sz="1600" dirty="0">
                <a:solidFill>
                  <a:schemeClr val="dk1"/>
                </a:solidFill>
              </a:rPr>
              <a:t>37</a:t>
            </a:r>
            <a:r>
              <a:rPr lang="en-US" sz="1600" dirty="0">
                <a:solidFill>
                  <a:schemeClr val="dk1"/>
                </a:solidFill>
              </a:rPr>
              <a:t>,000</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a:t>
            </a:r>
            <a:r>
              <a:rPr lang="zh-CN" altLang="en-US" sz="1600" dirty="0">
                <a:solidFill>
                  <a:schemeClr val="dk1"/>
                </a:solidFill>
                <a:hlinkClick r:id="rId5"/>
              </a:rPr>
              <a:t>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18</a:t>
            </a:r>
            <a:r>
              <a:rPr lang="zh-CN" altLang="en-US" sz="1600" dirty="0">
                <a:solidFill>
                  <a:schemeClr val="dk1"/>
                </a:solidFill>
              </a:rPr>
              <a:t>，</a:t>
            </a:r>
            <a:r>
              <a:rPr lang="en-US" altLang="zh-CN" sz="1600" dirty="0">
                <a:solidFill>
                  <a:schemeClr val="dk1"/>
                </a:solidFill>
              </a:rPr>
              <a:t>0</a:t>
            </a:r>
            <a:r>
              <a:rPr lang="en-US" sz="1600" dirty="0">
                <a:solidFill>
                  <a:schemeClr val="dk1"/>
                </a:solidFill>
              </a:rPr>
              <a:t>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a:t>
            </a:r>
            <a:r>
              <a:rPr lang="zh-CN" altLang="en-US" sz="1600" dirty="0">
                <a:solidFill>
                  <a:schemeClr val="dk1"/>
                </a:solidFill>
                <a:hlinkClick r:id="rId6"/>
              </a:rPr>
              <a:t>考试</a:t>
            </a:r>
            <a:endParaRPr sz="1600" dirty="0">
              <a:solidFill>
                <a:schemeClr val="dk1"/>
              </a:solidFill>
            </a:endParaRPr>
          </a:p>
        </p:txBody>
      </p:sp>
      <p:pic>
        <p:nvPicPr>
          <p:cNvPr id="1173" name="Google Shape;1173;p54"/>
          <p:cNvPicPr preferRelativeResize="0"/>
          <p:nvPr/>
        </p:nvPicPr>
        <p:blipFill>
          <a:blip r:embed="rId7">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8">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9">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294699" y="3234650"/>
            <a:ext cx="1449401" cy="1449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3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182 </a:t>
            </a:r>
            <a:r>
              <a:rPr lang="en-US" altLang="zh-CN" dirty="0" err="1"/>
              <a:t>家KCSP合作伙伴</a:t>
            </a:r>
            <a:endParaRPr dirty="0"/>
          </a:p>
        </p:txBody>
      </p:sp>
      <p:pic>
        <p:nvPicPr>
          <p:cNvPr id="1290" name="Google Shape;1290;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521117" y="4458126"/>
            <a:ext cx="423125" cy="392541"/>
          </a:xfrm>
          <a:prstGeom prst="rect">
            <a:avLst/>
          </a:prstGeom>
          <a:noFill/>
          <a:ln>
            <a:noFill/>
          </a:ln>
        </p:spPr>
      </p:pic>
      <p:pic>
        <p:nvPicPr>
          <p:cNvPr id="1291" name="Google Shape;1291;p3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568581" y="4132899"/>
            <a:ext cx="707225" cy="279461"/>
          </a:xfrm>
          <a:prstGeom prst="rect">
            <a:avLst/>
          </a:prstGeom>
          <a:noFill/>
          <a:ln>
            <a:noFill/>
          </a:ln>
        </p:spPr>
      </p:pic>
      <p:pic>
        <p:nvPicPr>
          <p:cNvPr id="1292" name="Google Shape;1292;p34"/>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430254" y="4492057"/>
            <a:ext cx="423125" cy="324678"/>
          </a:xfrm>
          <a:prstGeom prst="rect">
            <a:avLst/>
          </a:prstGeom>
          <a:noFill/>
          <a:ln>
            <a:noFill/>
          </a:ln>
        </p:spPr>
      </p:pic>
      <p:pic>
        <p:nvPicPr>
          <p:cNvPr id="1293" name="Google Shape;1293;p34"/>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05167" y="4219369"/>
            <a:ext cx="636000" cy="106521"/>
          </a:xfrm>
          <a:prstGeom prst="rect">
            <a:avLst/>
          </a:prstGeom>
          <a:noFill/>
          <a:ln>
            <a:noFill/>
          </a:ln>
        </p:spPr>
      </p:pic>
      <p:pic>
        <p:nvPicPr>
          <p:cNvPr id="1294" name="Google Shape;1294;p3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422750" y="4197067"/>
            <a:ext cx="553200" cy="151124"/>
          </a:xfrm>
          <a:prstGeom prst="rect">
            <a:avLst/>
          </a:prstGeom>
          <a:noFill/>
          <a:ln>
            <a:noFill/>
          </a:ln>
        </p:spPr>
      </p:pic>
      <p:pic>
        <p:nvPicPr>
          <p:cNvPr id="1295" name="Google Shape;1295;p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92800" y="4575389"/>
            <a:ext cx="326925" cy="158014"/>
          </a:xfrm>
          <a:prstGeom prst="rect">
            <a:avLst/>
          </a:prstGeom>
          <a:noFill/>
          <a:ln>
            <a:noFill/>
          </a:ln>
        </p:spPr>
      </p:pic>
      <p:pic>
        <p:nvPicPr>
          <p:cNvPr id="1296" name="Google Shape;1296;p3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200385" y="4501826"/>
            <a:ext cx="423125" cy="305139"/>
          </a:xfrm>
          <a:prstGeom prst="rect">
            <a:avLst/>
          </a:prstGeom>
          <a:noFill/>
          <a:ln>
            <a:noFill/>
          </a:ln>
        </p:spPr>
      </p:pic>
      <p:pic>
        <p:nvPicPr>
          <p:cNvPr id="1297" name="Google Shape;1297;p3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310649" y="4596314"/>
            <a:ext cx="553200" cy="116163"/>
          </a:xfrm>
          <a:prstGeom prst="rect">
            <a:avLst/>
          </a:prstGeom>
          <a:noFill/>
          <a:ln>
            <a:noFill/>
          </a:ln>
        </p:spPr>
      </p:pic>
      <p:pic>
        <p:nvPicPr>
          <p:cNvPr id="1298" name="Google Shape;1298;p3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122894" y="4102917"/>
            <a:ext cx="235328" cy="339425"/>
          </a:xfrm>
          <a:prstGeom prst="rect">
            <a:avLst/>
          </a:prstGeom>
          <a:noFill/>
          <a:ln>
            <a:noFill/>
          </a:ln>
        </p:spPr>
      </p:pic>
      <p:pic>
        <p:nvPicPr>
          <p:cNvPr id="1299" name="Google Shape;1299;p3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61455" y="4510063"/>
            <a:ext cx="471300" cy="288667"/>
          </a:xfrm>
          <a:prstGeom prst="rect">
            <a:avLst/>
          </a:prstGeom>
          <a:noFill/>
          <a:ln>
            <a:noFill/>
          </a:ln>
        </p:spPr>
      </p:pic>
      <p:pic>
        <p:nvPicPr>
          <p:cNvPr id="1300" name="Google Shape;1300;p3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370685" y="4523602"/>
            <a:ext cx="326925" cy="261587"/>
          </a:xfrm>
          <a:prstGeom prst="rect">
            <a:avLst/>
          </a:prstGeom>
          <a:noFill/>
          <a:ln>
            <a:noFill/>
          </a:ln>
        </p:spPr>
      </p:pic>
      <p:pic>
        <p:nvPicPr>
          <p:cNvPr id="1301" name="Google Shape;1301;p3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62258" y="4611053"/>
            <a:ext cx="553200" cy="86685"/>
          </a:xfrm>
          <a:prstGeom prst="rect">
            <a:avLst/>
          </a:prstGeom>
          <a:noFill/>
          <a:ln>
            <a:noFill/>
          </a:ln>
        </p:spPr>
      </p:pic>
      <p:pic>
        <p:nvPicPr>
          <p:cNvPr id="1302" name="Google Shape;1302;p3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461548" y="4518197"/>
            <a:ext cx="423125" cy="272398"/>
          </a:xfrm>
          <a:prstGeom prst="rect">
            <a:avLst/>
          </a:prstGeom>
          <a:noFill/>
          <a:ln>
            <a:noFill/>
          </a:ln>
        </p:spPr>
      </p:pic>
      <p:pic>
        <p:nvPicPr>
          <p:cNvPr id="1303" name="Google Shape;1303;p3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948569" y="4508456"/>
            <a:ext cx="326925" cy="291881"/>
          </a:xfrm>
          <a:prstGeom prst="rect">
            <a:avLst/>
          </a:prstGeom>
          <a:noFill/>
          <a:ln>
            <a:noFill/>
          </a:ln>
        </p:spPr>
      </p:pic>
      <p:pic>
        <p:nvPicPr>
          <p:cNvPr id="1304" name="Google Shape;1304;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959039" y="4590746"/>
            <a:ext cx="707225" cy="127301"/>
          </a:xfrm>
          <a:prstGeom prst="rect">
            <a:avLst/>
          </a:prstGeom>
          <a:noFill/>
          <a:ln>
            <a:noFill/>
          </a:ln>
        </p:spPr>
      </p:pic>
      <p:pic>
        <p:nvPicPr>
          <p:cNvPr id="1305" name="Google Shape;1305;p3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79863" y="4510398"/>
            <a:ext cx="355200" cy="287996"/>
          </a:xfrm>
          <a:prstGeom prst="rect">
            <a:avLst/>
          </a:prstGeom>
          <a:noFill/>
          <a:ln>
            <a:noFill/>
          </a:ln>
        </p:spPr>
      </p:pic>
      <p:pic>
        <p:nvPicPr>
          <p:cNvPr id="1306" name="Google Shape;1306;p3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718701" y="4556564"/>
            <a:ext cx="707225" cy="195665"/>
          </a:xfrm>
          <a:prstGeom prst="rect">
            <a:avLst/>
          </a:prstGeom>
          <a:noFill/>
          <a:ln>
            <a:noFill/>
          </a:ln>
        </p:spPr>
      </p:pic>
      <p:pic>
        <p:nvPicPr>
          <p:cNvPr id="1307" name="Google Shape;1307;p3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730526" y="3807571"/>
            <a:ext cx="326925" cy="167922"/>
          </a:xfrm>
          <a:prstGeom prst="rect">
            <a:avLst/>
          </a:prstGeom>
          <a:noFill/>
          <a:ln>
            <a:noFill/>
          </a:ln>
        </p:spPr>
      </p:pic>
      <p:pic>
        <p:nvPicPr>
          <p:cNvPr id="1308" name="Google Shape;1308;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487603" y="3807498"/>
            <a:ext cx="536375" cy="168067"/>
          </a:xfrm>
          <a:prstGeom prst="rect">
            <a:avLst/>
          </a:prstGeom>
          <a:noFill/>
          <a:ln>
            <a:noFill/>
          </a:ln>
        </p:spPr>
      </p:pic>
      <p:pic>
        <p:nvPicPr>
          <p:cNvPr id="1309" name="Google Shape;1309;p34"/>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45414" y="4137271"/>
            <a:ext cx="411475" cy="270715"/>
          </a:xfrm>
          <a:prstGeom prst="rect">
            <a:avLst/>
          </a:prstGeom>
          <a:noFill/>
          <a:ln>
            <a:noFill/>
          </a:ln>
        </p:spPr>
      </p:pic>
      <p:pic>
        <p:nvPicPr>
          <p:cNvPr id="1310" name="Google Shape;1310;p3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056804" y="3807349"/>
            <a:ext cx="594150" cy="168366"/>
          </a:xfrm>
          <a:prstGeom prst="rect">
            <a:avLst/>
          </a:prstGeom>
          <a:noFill/>
          <a:ln>
            <a:noFill/>
          </a:ln>
        </p:spPr>
      </p:pic>
      <p:pic>
        <p:nvPicPr>
          <p:cNvPr id="1311" name="Google Shape;1311;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636935" y="4178592"/>
            <a:ext cx="553200" cy="188075"/>
          </a:xfrm>
          <a:prstGeom prst="rect">
            <a:avLst/>
          </a:prstGeom>
          <a:noFill/>
          <a:ln>
            <a:noFill/>
          </a:ln>
        </p:spPr>
      </p:pic>
      <p:pic>
        <p:nvPicPr>
          <p:cNvPr id="1312" name="Google Shape;1312;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6066436" y="4146965"/>
            <a:ext cx="355200" cy="251329"/>
          </a:xfrm>
          <a:prstGeom prst="rect">
            <a:avLst/>
          </a:prstGeom>
          <a:noFill/>
          <a:ln>
            <a:noFill/>
          </a:ln>
        </p:spPr>
      </p:pic>
      <p:pic>
        <p:nvPicPr>
          <p:cNvPr id="1313" name="Google Shape;1313;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184100" y="3850438"/>
            <a:ext cx="513600" cy="82186"/>
          </a:xfrm>
          <a:prstGeom prst="rect">
            <a:avLst/>
          </a:prstGeom>
          <a:noFill/>
          <a:ln>
            <a:noFill/>
          </a:ln>
        </p:spPr>
      </p:pic>
      <p:pic>
        <p:nvPicPr>
          <p:cNvPr id="1314" name="Google Shape;1314;p3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976391" y="4142492"/>
            <a:ext cx="513600" cy="260275"/>
          </a:xfrm>
          <a:prstGeom prst="rect">
            <a:avLst/>
          </a:prstGeom>
          <a:noFill/>
          <a:ln>
            <a:noFill/>
          </a:ln>
        </p:spPr>
      </p:pic>
      <p:pic>
        <p:nvPicPr>
          <p:cNvPr id="1315" name="Google Shape;1315;p3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203833" y="4188265"/>
            <a:ext cx="414900" cy="168728"/>
          </a:xfrm>
          <a:prstGeom prst="rect">
            <a:avLst/>
          </a:prstGeom>
          <a:noFill/>
          <a:ln>
            <a:noFill/>
          </a:ln>
        </p:spPr>
      </p:pic>
      <p:pic>
        <p:nvPicPr>
          <p:cNvPr id="1316" name="Google Shape;1316;p34"/>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327546" y="4204867"/>
            <a:ext cx="501900" cy="135525"/>
          </a:xfrm>
          <a:prstGeom prst="rect">
            <a:avLst/>
          </a:prstGeom>
          <a:noFill/>
          <a:ln>
            <a:noFill/>
          </a:ln>
        </p:spPr>
      </p:pic>
      <p:pic>
        <p:nvPicPr>
          <p:cNvPr id="1317" name="Google Shape;1317;p34"/>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090277" y="3746894"/>
            <a:ext cx="364500" cy="289276"/>
          </a:xfrm>
          <a:prstGeom prst="rect">
            <a:avLst/>
          </a:prstGeom>
          <a:noFill/>
          <a:ln>
            <a:noFill/>
          </a:ln>
        </p:spPr>
      </p:pic>
      <p:pic>
        <p:nvPicPr>
          <p:cNvPr id="1318" name="Google Shape;1318;p3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865873" y="4184484"/>
            <a:ext cx="459900" cy="176290"/>
          </a:xfrm>
          <a:prstGeom prst="rect">
            <a:avLst/>
          </a:prstGeom>
          <a:noFill/>
          <a:ln>
            <a:noFill/>
          </a:ln>
        </p:spPr>
      </p:pic>
      <p:pic>
        <p:nvPicPr>
          <p:cNvPr id="1319" name="Google Shape;1319;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683780" y="3803707"/>
            <a:ext cx="414925" cy="175650"/>
          </a:xfrm>
          <a:prstGeom prst="rect">
            <a:avLst/>
          </a:prstGeom>
          <a:noFill/>
          <a:ln>
            <a:noFill/>
          </a:ln>
        </p:spPr>
      </p:pic>
      <p:pic>
        <p:nvPicPr>
          <p:cNvPr id="1320" name="Google Shape;1320;p3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8570" y="4204416"/>
            <a:ext cx="459900" cy="136426"/>
          </a:xfrm>
          <a:prstGeom prst="rect">
            <a:avLst/>
          </a:prstGeom>
          <a:noFill/>
          <a:ln>
            <a:noFill/>
          </a:ln>
        </p:spPr>
      </p:pic>
      <p:pic>
        <p:nvPicPr>
          <p:cNvPr id="1321" name="Google Shape;1321;p3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472717" y="4207845"/>
            <a:ext cx="446775" cy="129568"/>
          </a:xfrm>
          <a:prstGeom prst="rect">
            <a:avLst/>
          </a:prstGeom>
          <a:noFill/>
          <a:ln>
            <a:noFill/>
          </a:ln>
        </p:spPr>
      </p:pic>
      <p:pic>
        <p:nvPicPr>
          <p:cNvPr id="1322" name="Google Shape;1322;p3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1966" y="3829959"/>
            <a:ext cx="594300" cy="123146"/>
          </a:xfrm>
          <a:prstGeom prst="rect">
            <a:avLst/>
          </a:prstGeom>
          <a:noFill/>
          <a:ln>
            <a:noFill/>
          </a:ln>
        </p:spPr>
      </p:pic>
      <p:pic>
        <p:nvPicPr>
          <p:cNvPr id="1323" name="Google Shape;1323;p34"/>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728627" y="3485194"/>
            <a:ext cx="553200" cy="172787"/>
          </a:xfrm>
          <a:prstGeom prst="rect">
            <a:avLst/>
          </a:prstGeom>
          <a:noFill/>
          <a:ln>
            <a:noFill/>
          </a:ln>
        </p:spPr>
      </p:pic>
      <p:pic>
        <p:nvPicPr>
          <p:cNvPr id="1324" name="Google Shape;1324;p3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654996" y="3798538"/>
            <a:ext cx="364500" cy="185986"/>
          </a:xfrm>
          <a:prstGeom prst="rect">
            <a:avLst/>
          </a:prstGeom>
          <a:noFill/>
          <a:ln>
            <a:noFill/>
          </a:ln>
        </p:spPr>
      </p:pic>
      <p:pic>
        <p:nvPicPr>
          <p:cNvPr id="1325" name="Google Shape;1325;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806943" y="3429086"/>
            <a:ext cx="423125" cy="285001"/>
          </a:xfrm>
          <a:prstGeom prst="rect">
            <a:avLst/>
          </a:prstGeom>
          <a:noFill/>
          <a:ln>
            <a:noFill/>
          </a:ln>
        </p:spPr>
      </p:pic>
      <p:pic>
        <p:nvPicPr>
          <p:cNvPr id="1326" name="Google Shape;1326;p34"/>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943884" y="3471200"/>
            <a:ext cx="510500" cy="200774"/>
          </a:xfrm>
          <a:prstGeom prst="rect">
            <a:avLst/>
          </a:prstGeom>
          <a:noFill/>
          <a:ln>
            <a:noFill/>
          </a:ln>
        </p:spPr>
      </p:pic>
      <p:pic>
        <p:nvPicPr>
          <p:cNvPr id="1327" name="Google Shape;1327;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362135" y="3436195"/>
            <a:ext cx="364500" cy="270784"/>
          </a:xfrm>
          <a:prstGeom prst="rect">
            <a:avLst/>
          </a:prstGeom>
          <a:noFill/>
          <a:ln>
            <a:noFill/>
          </a:ln>
        </p:spPr>
      </p:pic>
      <p:pic>
        <p:nvPicPr>
          <p:cNvPr id="1328" name="Google Shape;1328;p3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542468" y="3832818"/>
            <a:ext cx="510500" cy="117428"/>
          </a:xfrm>
          <a:prstGeom prst="rect">
            <a:avLst/>
          </a:prstGeom>
          <a:noFill/>
          <a:ln>
            <a:noFill/>
          </a:ln>
        </p:spPr>
      </p:pic>
      <p:pic>
        <p:nvPicPr>
          <p:cNvPr id="1329" name="Google Shape;1329;p3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786774" y="3830175"/>
            <a:ext cx="364500" cy="122713"/>
          </a:xfrm>
          <a:prstGeom prst="rect">
            <a:avLst/>
          </a:prstGeom>
          <a:noFill/>
          <a:ln>
            <a:noFill/>
          </a:ln>
        </p:spPr>
      </p:pic>
      <p:pic>
        <p:nvPicPr>
          <p:cNvPr id="1330" name="Google Shape;1330;p3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924342" y="3827415"/>
            <a:ext cx="585300" cy="128233"/>
          </a:xfrm>
          <a:prstGeom prst="rect">
            <a:avLst/>
          </a:prstGeom>
          <a:noFill/>
          <a:ln>
            <a:noFill/>
          </a:ln>
        </p:spPr>
      </p:pic>
      <p:pic>
        <p:nvPicPr>
          <p:cNvPr id="1331" name="Google Shape;1331;p3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310376" y="3513503"/>
            <a:ext cx="553200" cy="116168"/>
          </a:xfrm>
          <a:prstGeom prst="rect">
            <a:avLst/>
          </a:prstGeom>
          <a:noFill/>
          <a:ln>
            <a:noFill/>
          </a:ln>
        </p:spPr>
      </p:pic>
      <p:pic>
        <p:nvPicPr>
          <p:cNvPr id="1332" name="Google Shape;1332;p3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79092" y="3807646"/>
            <a:ext cx="585300" cy="167771"/>
          </a:xfrm>
          <a:prstGeom prst="rect">
            <a:avLst/>
          </a:prstGeom>
          <a:noFill/>
          <a:ln>
            <a:noFill/>
          </a:ln>
        </p:spPr>
      </p:pic>
      <p:pic>
        <p:nvPicPr>
          <p:cNvPr id="1333" name="Google Shape;1333;p3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052321" y="3849832"/>
            <a:ext cx="446775" cy="83399"/>
          </a:xfrm>
          <a:prstGeom prst="rect">
            <a:avLst/>
          </a:prstGeom>
          <a:noFill/>
          <a:ln>
            <a:noFill/>
          </a:ln>
        </p:spPr>
      </p:pic>
      <p:pic>
        <p:nvPicPr>
          <p:cNvPr id="1334" name="Google Shape;1334;p3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085794" y="3818212"/>
            <a:ext cx="536375" cy="146639"/>
          </a:xfrm>
          <a:prstGeom prst="rect">
            <a:avLst/>
          </a:prstGeom>
          <a:noFill/>
          <a:ln>
            <a:noFill/>
          </a:ln>
        </p:spPr>
      </p:pic>
      <p:pic>
        <p:nvPicPr>
          <p:cNvPr id="1335" name="Google Shape;1335;p34"/>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297217" y="3803612"/>
            <a:ext cx="594299" cy="175840"/>
          </a:xfrm>
          <a:prstGeom prst="rect">
            <a:avLst/>
          </a:prstGeom>
          <a:noFill/>
          <a:ln>
            <a:noFill/>
          </a:ln>
        </p:spPr>
      </p:pic>
      <p:pic>
        <p:nvPicPr>
          <p:cNvPr id="1336" name="Google Shape;1336;p3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780371" y="3524573"/>
            <a:ext cx="459900" cy="94027"/>
          </a:xfrm>
          <a:prstGeom prst="rect">
            <a:avLst/>
          </a:prstGeom>
          <a:noFill/>
          <a:ln>
            <a:noFill/>
          </a:ln>
        </p:spPr>
      </p:pic>
      <p:pic>
        <p:nvPicPr>
          <p:cNvPr id="1337" name="Google Shape;1337;p34"/>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373138" y="3443003"/>
            <a:ext cx="326925" cy="257167"/>
          </a:xfrm>
          <a:prstGeom prst="rect">
            <a:avLst/>
          </a:prstGeom>
          <a:noFill/>
          <a:ln>
            <a:noFill/>
          </a:ln>
        </p:spPr>
      </p:pic>
      <p:pic>
        <p:nvPicPr>
          <p:cNvPr id="1338" name="Google Shape;1338;p3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651794" y="3536015"/>
            <a:ext cx="459900" cy="71145"/>
          </a:xfrm>
          <a:prstGeom prst="rect">
            <a:avLst/>
          </a:prstGeom>
          <a:noFill/>
          <a:ln>
            <a:noFill/>
          </a:ln>
        </p:spPr>
      </p:pic>
      <p:pic>
        <p:nvPicPr>
          <p:cNvPr id="1339" name="Google Shape;1339;p34"/>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192002" y="3482115"/>
            <a:ext cx="364500" cy="178944"/>
          </a:xfrm>
          <a:prstGeom prst="rect">
            <a:avLst/>
          </a:prstGeom>
          <a:noFill/>
          <a:ln>
            <a:noFill/>
          </a:ln>
        </p:spPr>
      </p:pic>
      <p:pic>
        <p:nvPicPr>
          <p:cNvPr id="1340" name="Google Shape;1340;p3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188418" y="3489722"/>
            <a:ext cx="459900" cy="163730"/>
          </a:xfrm>
          <a:prstGeom prst="rect">
            <a:avLst/>
          </a:prstGeom>
          <a:noFill/>
          <a:ln>
            <a:noFill/>
          </a:ln>
        </p:spPr>
      </p:pic>
      <p:pic>
        <p:nvPicPr>
          <p:cNvPr id="1341" name="Google Shape;1341;p34"/>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5262853" y="3115233"/>
            <a:ext cx="381850" cy="159752"/>
          </a:xfrm>
          <a:prstGeom prst="rect">
            <a:avLst/>
          </a:prstGeom>
          <a:noFill/>
          <a:ln>
            <a:noFill/>
          </a:ln>
        </p:spPr>
      </p:pic>
      <p:pic>
        <p:nvPicPr>
          <p:cNvPr id="1342" name="Google Shape;1342;p34"/>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733100" y="3100665"/>
            <a:ext cx="459900" cy="188887"/>
          </a:xfrm>
          <a:prstGeom prst="rect">
            <a:avLst/>
          </a:prstGeom>
          <a:noFill/>
          <a:ln>
            <a:noFill/>
          </a:ln>
        </p:spPr>
      </p:pic>
      <p:pic>
        <p:nvPicPr>
          <p:cNvPr id="1343" name="Google Shape;1343;p3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973511" y="3118436"/>
            <a:ext cx="635700" cy="153344"/>
          </a:xfrm>
          <a:prstGeom prst="rect">
            <a:avLst/>
          </a:prstGeom>
          <a:noFill/>
          <a:ln>
            <a:noFill/>
          </a:ln>
        </p:spPr>
      </p:pic>
      <p:pic>
        <p:nvPicPr>
          <p:cNvPr id="1344" name="Google Shape;1344;p3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461989" y="3123175"/>
            <a:ext cx="423125" cy="143867"/>
          </a:xfrm>
          <a:prstGeom prst="rect">
            <a:avLst/>
          </a:prstGeom>
          <a:noFill/>
          <a:ln>
            <a:noFill/>
          </a:ln>
        </p:spPr>
      </p:pic>
      <p:pic>
        <p:nvPicPr>
          <p:cNvPr id="1345" name="Google Shape;1345;p3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697607" y="3130335"/>
            <a:ext cx="446775" cy="129547"/>
          </a:xfrm>
          <a:prstGeom prst="rect">
            <a:avLst/>
          </a:prstGeom>
          <a:noFill/>
          <a:ln>
            <a:noFill/>
          </a:ln>
        </p:spPr>
      </p:pic>
      <p:pic>
        <p:nvPicPr>
          <p:cNvPr id="1346" name="Google Shape;1346;p3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320579" y="3528144"/>
            <a:ext cx="585301" cy="86885"/>
          </a:xfrm>
          <a:prstGeom prst="rect">
            <a:avLst/>
          </a:prstGeom>
          <a:noFill/>
          <a:ln>
            <a:noFill/>
          </a:ln>
        </p:spPr>
      </p:pic>
      <p:pic>
        <p:nvPicPr>
          <p:cNvPr id="1347" name="Google Shape;1347;p3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636810" y="3504251"/>
            <a:ext cx="471300" cy="134672"/>
          </a:xfrm>
          <a:prstGeom prst="rect">
            <a:avLst/>
          </a:prstGeom>
          <a:noFill/>
          <a:ln>
            <a:noFill/>
          </a:ln>
        </p:spPr>
      </p:pic>
      <p:pic>
        <p:nvPicPr>
          <p:cNvPr id="1348" name="Google Shape;1348;p3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281396" y="3101421"/>
            <a:ext cx="501900" cy="187376"/>
          </a:xfrm>
          <a:prstGeom prst="rect">
            <a:avLst/>
          </a:prstGeom>
          <a:noFill/>
          <a:ln>
            <a:noFill/>
          </a:ln>
        </p:spPr>
      </p:pic>
      <p:pic>
        <p:nvPicPr>
          <p:cNvPr id="1349" name="Google Shape;1349;p3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871693" y="3121498"/>
            <a:ext cx="501900" cy="147220"/>
          </a:xfrm>
          <a:prstGeom prst="rect">
            <a:avLst/>
          </a:prstGeom>
          <a:noFill/>
          <a:ln>
            <a:noFill/>
          </a:ln>
        </p:spPr>
      </p:pic>
      <p:pic>
        <p:nvPicPr>
          <p:cNvPr id="1350" name="Google Shape;1350;p34"/>
          <p:cNvPicPr preferRelativeResize="0"/>
          <p:nvPr/>
        </p:nvPicPr>
        <p:blipFill rotWithShape="1">
          <a:blip r:embed="rId63" cstate="print">
            <a:alphaModFix/>
            <a:extLst>
              <a:ext uri="{28A0092B-C50C-407E-A947-70E740481C1C}">
                <a14:useLocalDpi xmlns:a14="http://schemas.microsoft.com/office/drawing/2010/main"/>
              </a:ext>
            </a:extLst>
          </a:blip>
          <a:srcRect t="36017" b="35244"/>
          <a:stretch/>
        </p:blipFill>
        <p:spPr>
          <a:xfrm>
            <a:off x="6014711" y="2782270"/>
            <a:ext cx="636000" cy="166153"/>
          </a:xfrm>
          <a:prstGeom prst="rect">
            <a:avLst/>
          </a:prstGeom>
          <a:noFill/>
          <a:ln>
            <a:noFill/>
          </a:ln>
        </p:spPr>
      </p:pic>
      <p:pic>
        <p:nvPicPr>
          <p:cNvPr id="1351" name="Google Shape;1351;p3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799692" y="2699669"/>
            <a:ext cx="364500" cy="331356"/>
          </a:xfrm>
          <a:prstGeom prst="rect">
            <a:avLst/>
          </a:prstGeom>
          <a:noFill/>
          <a:ln>
            <a:noFill/>
          </a:ln>
        </p:spPr>
      </p:pic>
      <p:pic>
        <p:nvPicPr>
          <p:cNvPr id="1352" name="Google Shape;1352;p34"/>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7277603" y="2709686"/>
            <a:ext cx="326950" cy="311322"/>
          </a:xfrm>
          <a:prstGeom prst="rect">
            <a:avLst/>
          </a:prstGeom>
          <a:noFill/>
          <a:ln>
            <a:noFill/>
          </a:ln>
        </p:spPr>
      </p:pic>
      <p:pic>
        <p:nvPicPr>
          <p:cNvPr id="1353" name="Google Shape;1353;p3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979430" y="3079565"/>
            <a:ext cx="446775" cy="231087"/>
          </a:xfrm>
          <a:prstGeom prst="rect">
            <a:avLst/>
          </a:prstGeom>
          <a:noFill/>
          <a:ln>
            <a:noFill/>
          </a:ln>
        </p:spPr>
      </p:pic>
      <p:pic>
        <p:nvPicPr>
          <p:cNvPr id="1354" name="Google Shape;1354;p3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847507" y="3094976"/>
            <a:ext cx="326950" cy="200265"/>
          </a:xfrm>
          <a:prstGeom prst="rect">
            <a:avLst/>
          </a:prstGeom>
          <a:noFill/>
          <a:ln>
            <a:noFill/>
          </a:ln>
        </p:spPr>
      </p:pic>
      <p:pic>
        <p:nvPicPr>
          <p:cNvPr id="1355" name="Google Shape;1355;p3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620924" y="2810820"/>
            <a:ext cx="536375" cy="109054"/>
          </a:xfrm>
          <a:prstGeom prst="rect">
            <a:avLst/>
          </a:prstGeom>
          <a:noFill/>
          <a:ln>
            <a:noFill/>
          </a:ln>
        </p:spPr>
      </p:pic>
      <p:pic>
        <p:nvPicPr>
          <p:cNvPr id="1356" name="Google Shape;1356;p3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09334" y="3052374"/>
            <a:ext cx="281700" cy="285470"/>
          </a:xfrm>
          <a:prstGeom prst="rect">
            <a:avLst/>
          </a:prstGeom>
          <a:noFill/>
          <a:ln>
            <a:noFill/>
          </a:ln>
        </p:spPr>
      </p:pic>
      <p:pic>
        <p:nvPicPr>
          <p:cNvPr id="1357" name="Google Shape;1357;p34"/>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6667082" y="2798647"/>
            <a:ext cx="594150" cy="133399"/>
          </a:xfrm>
          <a:prstGeom prst="rect">
            <a:avLst/>
          </a:prstGeom>
          <a:noFill/>
          <a:ln>
            <a:noFill/>
          </a:ln>
        </p:spPr>
      </p:pic>
      <p:pic>
        <p:nvPicPr>
          <p:cNvPr id="1358" name="Google Shape;1358;p3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143899" y="3047508"/>
            <a:ext cx="423125" cy="295201"/>
          </a:xfrm>
          <a:prstGeom prst="rect">
            <a:avLst/>
          </a:prstGeom>
          <a:noFill/>
          <a:ln>
            <a:noFill/>
          </a:ln>
        </p:spPr>
      </p:pic>
      <p:pic>
        <p:nvPicPr>
          <p:cNvPr id="1359" name="Google Shape;1359;p3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222735" y="3111979"/>
            <a:ext cx="536375" cy="166260"/>
          </a:xfrm>
          <a:prstGeom prst="rect">
            <a:avLst/>
          </a:prstGeom>
          <a:noFill/>
          <a:ln>
            <a:noFill/>
          </a:ln>
        </p:spPr>
      </p:pic>
      <p:pic>
        <p:nvPicPr>
          <p:cNvPr id="1360" name="Google Shape;1360;p3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173670" y="2769339"/>
            <a:ext cx="411475" cy="192015"/>
          </a:xfrm>
          <a:prstGeom prst="rect">
            <a:avLst/>
          </a:prstGeom>
          <a:noFill/>
          <a:ln>
            <a:noFill/>
          </a:ln>
        </p:spPr>
      </p:pic>
      <p:pic>
        <p:nvPicPr>
          <p:cNvPr id="1361" name="Google Shape;1361;p3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180563" y="2789022"/>
            <a:ext cx="817778" cy="152650"/>
          </a:xfrm>
          <a:prstGeom prst="rect">
            <a:avLst/>
          </a:prstGeom>
          <a:noFill/>
          <a:ln>
            <a:noFill/>
          </a:ln>
        </p:spPr>
      </p:pic>
      <p:pic>
        <p:nvPicPr>
          <p:cNvPr id="1362" name="Google Shape;1362;p3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620738" y="3082979"/>
            <a:ext cx="513600" cy="224259"/>
          </a:xfrm>
          <a:prstGeom prst="rect">
            <a:avLst/>
          </a:prstGeom>
          <a:noFill/>
          <a:ln>
            <a:noFill/>
          </a:ln>
        </p:spPr>
      </p:pic>
      <p:pic>
        <p:nvPicPr>
          <p:cNvPr id="1363" name="Google Shape;1363;p3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246946" y="2782210"/>
            <a:ext cx="536375" cy="166272"/>
          </a:xfrm>
          <a:prstGeom prst="rect">
            <a:avLst/>
          </a:prstGeom>
          <a:noFill/>
          <a:ln>
            <a:noFill/>
          </a:ln>
        </p:spPr>
      </p:pic>
      <p:pic>
        <p:nvPicPr>
          <p:cNvPr id="1364" name="Google Shape;1364;p3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655420" y="3102909"/>
            <a:ext cx="553200" cy="184400"/>
          </a:xfrm>
          <a:prstGeom prst="rect">
            <a:avLst/>
          </a:prstGeom>
          <a:noFill/>
          <a:ln>
            <a:noFill/>
          </a:ln>
        </p:spPr>
      </p:pic>
      <p:pic>
        <p:nvPicPr>
          <p:cNvPr id="1365" name="Google Shape;1365;p3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297017" y="3033187"/>
            <a:ext cx="235325" cy="323844"/>
          </a:xfrm>
          <a:prstGeom prst="rect">
            <a:avLst/>
          </a:prstGeom>
          <a:noFill/>
          <a:ln>
            <a:noFill/>
          </a:ln>
        </p:spPr>
      </p:pic>
      <p:pic>
        <p:nvPicPr>
          <p:cNvPr id="1366" name="Google Shape;1366;p34"/>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62371" y="2786156"/>
            <a:ext cx="685801" cy="158382"/>
          </a:xfrm>
          <a:prstGeom prst="rect">
            <a:avLst/>
          </a:prstGeom>
          <a:noFill/>
          <a:ln>
            <a:noFill/>
          </a:ln>
        </p:spPr>
      </p:pic>
      <p:pic>
        <p:nvPicPr>
          <p:cNvPr id="1367" name="Google Shape;1367;p34"/>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4497643" y="2423834"/>
            <a:ext cx="510500" cy="145312"/>
          </a:xfrm>
          <a:prstGeom prst="rect">
            <a:avLst/>
          </a:prstGeom>
          <a:noFill/>
          <a:ln>
            <a:noFill/>
          </a:ln>
        </p:spPr>
      </p:pic>
      <p:pic>
        <p:nvPicPr>
          <p:cNvPr id="1368" name="Google Shape;1368;p34"/>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492389" y="2801699"/>
            <a:ext cx="636002" cy="127295"/>
          </a:xfrm>
          <a:prstGeom prst="rect">
            <a:avLst/>
          </a:prstGeom>
          <a:noFill/>
          <a:ln>
            <a:noFill/>
          </a:ln>
        </p:spPr>
      </p:pic>
      <p:pic>
        <p:nvPicPr>
          <p:cNvPr id="1369" name="Google Shape;1369;p3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3031783" y="2369510"/>
            <a:ext cx="235325" cy="253961"/>
          </a:xfrm>
          <a:prstGeom prst="rect">
            <a:avLst/>
          </a:prstGeom>
          <a:noFill/>
          <a:ln>
            <a:noFill/>
          </a:ln>
        </p:spPr>
      </p:pic>
      <p:pic>
        <p:nvPicPr>
          <p:cNvPr id="1370" name="Google Shape;1370;p34"/>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266195" y="2353944"/>
            <a:ext cx="326925" cy="285093"/>
          </a:xfrm>
          <a:prstGeom prst="rect">
            <a:avLst/>
          </a:prstGeom>
          <a:noFill/>
          <a:ln>
            <a:noFill/>
          </a:ln>
        </p:spPr>
      </p:pic>
      <p:pic>
        <p:nvPicPr>
          <p:cNvPr id="1371" name="Google Shape;1371;p34"/>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8815405" y="2367681"/>
            <a:ext cx="281700" cy="257618"/>
          </a:xfrm>
          <a:prstGeom prst="rect">
            <a:avLst/>
          </a:prstGeom>
          <a:noFill/>
          <a:ln>
            <a:noFill/>
          </a:ln>
        </p:spPr>
      </p:pic>
      <p:pic>
        <p:nvPicPr>
          <p:cNvPr id="1372" name="Google Shape;1372;p34"/>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538733" y="2440000"/>
            <a:ext cx="513600" cy="112980"/>
          </a:xfrm>
          <a:prstGeom prst="rect">
            <a:avLst/>
          </a:prstGeom>
          <a:noFill/>
          <a:ln>
            <a:noFill/>
          </a:ln>
        </p:spPr>
      </p:pic>
      <p:pic>
        <p:nvPicPr>
          <p:cNvPr id="1373" name="Google Shape;1373;p34"/>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144762" y="2740257"/>
            <a:ext cx="355200" cy="250179"/>
          </a:xfrm>
          <a:prstGeom prst="rect">
            <a:avLst/>
          </a:prstGeom>
          <a:noFill/>
          <a:ln>
            <a:noFill/>
          </a:ln>
        </p:spPr>
      </p:pic>
      <p:pic>
        <p:nvPicPr>
          <p:cNvPr id="1374" name="Google Shape;1374;p34"/>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154152" y="2387758"/>
            <a:ext cx="355200" cy="217464"/>
          </a:xfrm>
          <a:prstGeom prst="rect">
            <a:avLst/>
          </a:prstGeom>
          <a:noFill/>
          <a:ln>
            <a:noFill/>
          </a:ln>
        </p:spPr>
      </p:pic>
      <p:pic>
        <p:nvPicPr>
          <p:cNvPr id="1375" name="Google Shape;1375;p34"/>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368928" y="2370985"/>
            <a:ext cx="411475" cy="251010"/>
          </a:xfrm>
          <a:prstGeom prst="rect">
            <a:avLst/>
          </a:prstGeom>
          <a:noFill/>
          <a:ln>
            <a:noFill/>
          </a:ln>
        </p:spPr>
      </p:pic>
      <p:pic>
        <p:nvPicPr>
          <p:cNvPr id="1376" name="Google Shape;1376;p34"/>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3034604" y="2801675"/>
            <a:ext cx="594300" cy="127343"/>
          </a:xfrm>
          <a:prstGeom prst="rect">
            <a:avLst/>
          </a:prstGeom>
          <a:noFill/>
          <a:ln>
            <a:noFill/>
          </a:ln>
        </p:spPr>
      </p:pic>
      <p:pic>
        <p:nvPicPr>
          <p:cNvPr id="1377" name="Google Shape;1377;p34"/>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3882223" y="2434864"/>
            <a:ext cx="513600" cy="123252"/>
          </a:xfrm>
          <a:prstGeom prst="rect">
            <a:avLst/>
          </a:prstGeom>
          <a:noFill/>
          <a:ln>
            <a:noFill/>
          </a:ln>
        </p:spPr>
      </p:pic>
      <p:pic>
        <p:nvPicPr>
          <p:cNvPr id="1378" name="Google Shape;1378;p34"/>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7694940" y="2459843"/>
            <a:ext cx="414925" cy="73294"/>
          </a:xfrm>
          <a:prstGeom prst="rect">
            <a:avLst/>
          </a:prstGeom>
          <a:noFill/>
          <a:ln>
            <a:noFill/>
          </a:ln>
        </p:spPr>
      </p:pic>
      <p:pic>
        <p:nvPicPr>
          <p:cNvPr id="1379" name="Google Shape;1379;p34"/>
          <p:cNvPicPr preferRelativeResize="0"/>
          <p:nvPr/>
        </p:nvPicPr>
        <p:blipFill>
          <a:blip r:embed="rId92">
            <a:alphaModFix/>
          </a:blip>
          <a:stretch>
            <a:fillRect/>
          </a:stretch>
        </p:blipFill>
        <p:spPr>
          <a:xfrm>
            <a:off x="1064543" y="2751984"/>
            <a:ext cx="411475" cy="226725"/>
          </a:xfrm>
          <a:prstGeom prst="rect">
            <a:avLst/>
          </a:prstGeom>
          <a:noFill/>
          <a:ln>
            <a:noFill/>
          </a:ln>
        </p:spPr>
      </p:pic>
      <p:pic>
        <p:nvPicPr>
          <p:cNvPr id="1380" name="Google Shape;1380;p3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211685" y="2317234"/>
            <a:ext cx="501900" cy="358512"/>
          </a:xfrm>
          <a:prstGeom prst="rect">
            <a:avLst/>
          </a:prstGeom>
          <a:noFill/>
          <a:ln>
            <a:noFill/>
          </a:ln>
        </p:spPr>
      </p:pic>
      <p:pic>
        <p:nvPicPr>
          <p:cNvPr id="1381" name="Google Shape;1381;p34"/>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516333" y="2769981"/>
            <a:ext cx="501900" cy="190730"/>
          </a:xfrm>
          <a:prstGeom prst="rect">
            <a:avLst/>
          </a:prstGeom>
          <a:noFill/>
          <a:ln>
            <a:noFill/>
          </a:ln>
        </p:spPr>
      </p:pic>
      <p:pic>
        <p:nvPicPr>
          <p:cNvPr id="1382" name="Google Shape;1382;p34"/>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109963" y="2350795"/>
            <a:ext cx="326950" cy="291390"/>
          </a:xfrm>
          <a:prstGeom prst="rect">
            <a:avLst/>
          </a:prstGeom>
          <a:noFill/>
          <a:ln>
            <a:noFill/>
          </a:ln>
        </p:spPr>
      </p:pic>
      <p:pic>
        <p:nvPicPr>
          <p:cNvPr id="1383" name="Google Shape;1383;p3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377988" y="2065444"/>
            <a:ext cx="510500" cy="193977"/>
          </a:xfrm>
          <a:prstGeom prst="rect">
            <a:avLst/>
          </a:prstGeom>
          <a:noFill/>
          <a:ln>
            <a:noFill/>
          </a:ln>
        </p:spPr>
      </p:pic>
      <p:pic>
        <p:nvPicPr>
          <p:cNvPr id="1384" name="Google Shape;1384;p34"/>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927475" y="2078624"/>
            <a:ext cx="326950" cy="167617"/>
          </a:xfrm>
          <a:prstGeom prst="rect">
            <a:avLst/>
          </a:prstGeom>
          <a:noFill/>
          <a:ln>
            <a:noFill/>
          </a:ln>
        </p:spPr>
      </p:pic>
      <p:pic>
        <p:nvPicPr>
          <p:cNvPr id="1385" name="Google Shape;1385;p34"/>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8134830" y="2036413"/>
            <a:ext cx="411475" cy="252038"/>
          </a:xfrm>
          <a:prstGeom prst="rect">
            <a:avLst/>
          </a:prstGeom>
          <a:noFill/>
          <a:ln>
            <a:noFill/>
          </a:ln>
        </p:spPr>
      </p:pic>
      <p:pic>
        <p:nvPicPr>
          <p:cNvPr id="1386" name="Google Shape;1386;p34"/>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1745252" y="2038002"/>
            <a:ext cx="446775" cy="248860"/>
          </a:xfrm>
          <a:prstGeom prst="rect">
            <a:avLst/>
          </a:prstGeom>
          <a:noFill/>
          <a:ln>
            <a:noFill/>
          </a:ln>
        </p:spPr>
      </p:pic>
      <p:pic>
        <p:nvPicPr>
          <p:cNvPr id="1387" name="Google Shape;1387;p34"/>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8669869" y="2096494"/>
            <a:ext cx="459900" cy="131876"/>
          </a:xfrm>
          <a:prstGeom prst="rect">
            <a:avLst/>
          </a:prstGeom>
          <a:noFill/>
          <a:ln>
            <a:noFill/>
          </a:ln>
        </p:spPr>
      </p:pic>
      <p:pic>
        <p:nvPicPr>
          <p:cNvPr id="1388" name="Google Shape;1388;p34"/>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4222158" y="2111378"/>
            <a:ext cx="471300" cy="102109"/>
          </a:xfrm>
          <a:prstGeom prst="rect">
            <a:avLst/>
          </a:prstGeom>
          <a:noFill/>
          <a:ln>
            <a:noFill/>
          </a:ln>
        </p:spPr>
      </p:pic>
      <p:pic>
        <p:nvPicPr>
          <p:cNvPr id="1389" name="Google Shape;1389;p34"/>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716719" y="2024730"/>
            <a:ext cx="381875" cy="275404"/>
          </a:xfrm>
          <a:prstGeom prst="rect">
            <a:avLst/>
          </a:prstGeom>
          <a:noFill/>
          <a:ln>
            <a:noFill/>
          </a:ln>
        </p:spPr>
      </p:pic>
      <p:pic>
        <p:nvPicPr>
          <p:cNvPr id="1390" name="Google Shape;1390;p34"/>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2315591" y="2069320"/>
            <a:ext cx="707225" cy="186225"/>
          </a:xfrm>
          <a:prstGeom prst="rect">
            <a:avLst/>
          </a:prstGeom>
          <a:noFill/>
          <a:ln>
            <a:noFill/>
          </a:ln>
        </p:spPr>
      </p:pic>
      <p:pic>
        <p:nvPicPr>
          <p:cNvPr id="1391" name="Google Shape;1391;p34"/>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1781268" y="2440342"/>
            <a:ext cx="510500" cy="112296"/>
          </a:xfrm>
          <a:prstGeom prst="rect">
            <a:avLst/>
          </a:prstGeom>
          <a:noFill/>
          <a:ln>
            <a:noFill/>
          </a:ln>
        </p:spPr>
      </p:pic>
      <p:pic>
        <p:nvPicPr>
          <p:cNvPr id="1392" name="Google Shape;1392;p34"/>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80854" y="2423801"/>
            <a:ext cx="411475" cy="145378"/>
          </a:xfrm>
          <a:prstGeom prst="rect">
            <a:avLst/>
          </a:prstGeom>
          <a:noFill/>
          <a:ln>
            <a:noFill/>
          </a:ln>
        </p:spPr>
      </p:pic>
      <p:pic>
        <p:nvPicPr>
          <p:cNvPr id="1393" name="Google Shape;1393;p3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267535" y="2115942"/>
            <a:ext cx="536375" cy="92982"/>
          </a:xfrm>
          <a:prstGeom prst="rect">
            <a:avLst/>
          </a:prstGeom>
          <a:noFill/>
          <a:ln>
            <a:noFill/>
          </a:ln>
        </p:spPr>
      </p:pic>
      <p:pic>
        <p:nvPicPr>
          <p:cNvPr id="1394" name="Google Shape;1394;p34"/>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684316" y="2038595"/>
            <a:ext cx="326950" cy="247675"/>
          </a:xfrm>
          <a:prstGeom prst="rect">
            <a:avLst/>
          </a:prstGeom>
          <a:noFill/>
          <a:ln>
            <a:noFill/>
          </a:ln>
        </p:spPr>
      </p:pic>
      <p:pic>
        <p:nvPicPr>
          <p:cNvPr id="1395" name="Google Shape;1395;p34"/>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4817022" y="1994484"/>
            <a:ext cx="326950" cy="335897"/>
          </a:xfrm>
          <a:prstGeom prst="rect">
            <a:avLst/>
          </a:prstGeom>
          <a:noFill/>
          <a:ln>
            <a:noFill/>
          </a:ln>
        </p:spPr>
      </p:pic>
      <p:pic>
        <p:nvPicPr>
          <p:cNvPr id="1396" name="Google Shape;1396;p34"/>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55909" y="2430501"/>
            <a:ext cx="423125" cy="131978"/>
          </a:xfrm>
          <a:prstGeom prst="rect">
            <a:avLst/>
          </a:prstGeom>
          <a:noFill/>
          <a:ln>
            <a:noFill/>
          </a:ln>
        </p:spPr>
      </p:pic>
      <p:pic>
        <p:nvPicPr>
          <p:cNvPr id="1397" name="Google Shape;1397;p34"/>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2393588" y="2459825"/>
            <a:ext cx="536375" cy="73331"/>
          </a:xfrm>
          <a:prstGeom prst="rect">
            <a:avLst/>
          </a:prstGeom>
          <a:noFill/>
          <a:ln>
            <a:noFill/>
          </a:ln>
        </p:spPr>
      </p:pic>
      <p:pic>
        <p:nvPicPr>
          <p:cNvPr id="1398" name="Google Shape;1398;p34"/>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1094148" y="2406744"/>
            <a:ext cx="585300" cy="179492"/>
          </a:xfrm>
          <a:prstGeom prst="rect">
            <a:avLst/>
          </a:prstGeom>
          <a:noFill/>
          <a:ln>
            <a:noFill/>
          </a:ln>
        </p:spPr>
      </p:pic>
      <p:pic>
        <p:nvPicPr>
          <p:cNvPr id="1399" name="Google Shape;1399;p34"/>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146380" y="2022231"/>
            <a:ext cx="446775" cy="280403"/>
          </a:xfrm>
          <a:prstGeom prst="rect">
            <a:avLst/>
          </a:prstGeom>
          <a:noFill/>
          <a:ln>
            <a:noFill/>
          </a:ln>
        </p:spPr>
      </p:pic>
      <p:pic>
        <p:nvPicPr>
          <p:cNvPr id="1400" name="Google Shape;1400;p34"/>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6438097" y="1684202"/>
            <a:ext cx="536375" cy="149851"/>
          </a:xfrm>
          <a:prstGeom prst="rect">
            <a:avLst/>
          </a:prstGeom>
          <a:noFill/>
          <a:ln>
            <a:noFill/>
          </a:ln>
        </p:spPr>
      </p:pic>
      <p:pic>
        <p:nvPicPr>
          <p:cNvPr id="1401" name="Google Shape;1401;p34"/>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889474" y="2012038"/>
            <a:ext cx="281700" cy="300789"/>
          </a:xfrm>
          <a:prstGeom prst="rect">
            <a:avLst/>
          </a:prstGeom>
          <a:noFill/>
          <a:ln>
            <a:noFill/>
          </a:ln>
        </p:spPr>
      </p:pic>
      <p:pic>
        <p:nvPicPr>
          <p:cNvPr id="1402" name="Google Shape;1402;p34"/>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2241625" y="1644998"/>
            <a:ext cx="326950" cy="228260"/>
          </a:xfrm>
          <a:prstGeom prst="rect">
            <a:avLst/>
          </a:prstGeom>
          <a:noFill/>
          <a:ln>
            <a:noFill/>
          </a:ln>
        </p:spPr>
      </p:pic>
      <p:pic>
        <p:nvPicPr>
          <p:cNvPr id="1403" name="Google Shape;1403;p34"/>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5784465" y="1677744"/>
            <a:ext cx="536376" cy="162768"/>
          </a:xfrm>
          <a:prstGeom prst="rect">
            <a:avLst/>
          </a:prstGeom>
          <a:noFill/>
          <a:ln>
            <a:noFill/>
          </a:ln>
        </p:spPr>
      </p:pic>
      <p:pic>
        <p:nvPicPr>
          <p:cNvPr id="1404" name="Google Shape;1404;p34"/>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3920319" y="1622357"/>
            <a:ext cx="446775" cy="273542"/>
          </a:xfrm>
          <a:prstGeom prst="rect">
            <a:avLst/>
          </a:prstGeom>
          <a:noFill/>
          <a:ln>
            <a:noFill/>
          </a:ln>
        </p:spPr>
      </p:pic>
      <p:pic>
        <p:nvPicPr>
          <p:cNvPr id="1405" name="Google Shape;1405;p34"/>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8637067" y="1619388"/>
            <a:ext cx="510500" cy="279480"/>
          </a:xfrm>
          <a:prstGeom prst="rect">
            <a:avLst/>
          </a:prstGeom>
          <a:noFill/>
          <a:ln>
            <a:noFill/>
          </a:ln>
        </p:spPr>
      </p:pic>
      <p:pic>
        <p:nvPicPr>
          <p:cNvPr id="1406" name="Google Shape;1406;p34"/>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3356288" y="1622317"/>
            <a:ext cx="446775" cy="273622"/>
          </a:xfrm>
          <a:prstGeom prst="rect">
            <a:avLst/>
          </a:prstGeom>
          <a:noFill/>
          <a:ln>
            <a:noFill/>
          </a:ln>
        </p:spPr>
      </p:pic>
      <p:pic>
        <p:nvPicPr>
          <p:cNvPr id="1407" name="Google Shape;1407;p34"/>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091728" y="1678141"/>
            <a:ext cx="674825" cy="161974"/>
          </a:xfrm>
          <a:prstGeom prst="rect">
            <a:avLst/>
          </a:prstGeom>
          <a:noFill/>
          <a:ln>
            <a:noFill/>
          </a:ln>
        </p:spPr>
      </p:pic>
      <p:pic>
        <p:nvPicPr>
          <p:cNvPr id="1408" name="Google Shape;1408;p34"/>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1294738" y="2027692"/>
            <a:ext cx="326950" cy="269480"/>
          </a:xfrm>
          <a:prstGeom prst="rect">
            <a:avLst/>
          </a:prstGeom>
          <a:noFill/>
          <a:ln>
            <a:noFill/>
          </a:ln>
        </p:spPr>
      </p:pic>
      <p:pic>
        <p:nvPicPr>
          <p:cNvPr id="1409" name="Google Shape;1409;p34"/>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3721" y="2031305"/>
            <a:ext cx="326925" cy="262255"/>
          </a:xfrm>
          <a:prstGeom prst="rect">
            <a:avLst/>
          </a:prstGeom>
          <a:noFill/>
          <a:ln>
            <a:noFill/>
          </a:ln>
        </p:spPr>
      </p:pic>
      <p:pic>
        <p:nvPicPr>
          <p:cNvPr id="1410" name="Google Shape;1410;p34"/>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4484351" y="1690788"/>
            <a:ext cx="594300" cy="136680"/>
          </a:xfrm>
          <a:prstGeom prst="rect">
            <a:avLst/>
          </a:prstGeom>
          <a:noFill/>
          <a:ln>
            <a:noFill/>
          </a:ln>
        </p:spPr>
      </p:pic>
      <p:pic>
        <p:nvPicPr>
          <p:cNvPr id="1411" name="Google Shape;1411;p34"/>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7883810" y="1685992"/>
            <a:ext cx="636000" cy="146271"/>
          </a:xfrm>
          <a:prstGeom prst="rect">
            <a:avLst/>
          </a:prstGeom>
          <a:noFill/>
          <a:ln>
            <a:noFill/>
          </a:ln>
        </p:spPr>
      </p:pic>
      <p:pic>
        <p:nvPicPr>
          <p:cNvPr id="1412" name="Google Shape;1412;p34"/>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484210" y="2021582"/>
            <a:ext cx="281700" cy="281700"/>
          </a:xfrm>
          <a:prstGeom prst="rect">
            <a:avLst/>
          </a:prstGeom>
          <a:noFill/>
          <a:ln>
            <a:noFill/>
          </a:ln>
        </p:spPr>
      </p:pic>
      <p:pic>
        <p:nvPicPr>
          <p:cNvPr id="1413" name="Google Shape;1413;p34"/>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27798" y="1653851"/>
            <a:ext cx="513600" cy="210553"/>
          </a:xfrm>
          <a:prstGeom prst="rect">
            <a:avLst/>
          </a:prstGeom>
          <a:noFill/>
          <a:ln>
            <a:noFill/>
          </a:ln>
        </p:spPr>
      </p:pic>
      <p:pic>
        <p:nvPicPr>
          <p:cNvPr id="1414" name="Google Shape;1414;p34"/>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1842668" y="1641756"/>
            <a:ext cx="281700" cy="234743"/>
          </a:xfrm>
          <a:prstGeom prst="rect">
            <a:avLst/>
          </a:prstGeom>
          <a:noFill/>
          <a:ln>
            <a:noFill/>
          </a:ln>
        </p:spPr>
      </p:pic>
      <p:pic>
        <p:nvPicPr>
          <p:cNvPr id="1415" name="Google Shape;1415;p34"/>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5195908" y="1707287"/>
            <a:ext cx="471300" cy="103683"/>
          </a:xfrm>
          <a:prstGeom prst="rect">
            <a:avLst/>
          </a:prstGeom>
          <a:noFill/>
          <a:ln>
            <a:noFill/>
          </a:ln>
        </p:spPr>
      </p:pic>
      <p:pic>
        <p:nvPicPr>
          <p:cNvPr id="1416" name="Google Shape;1416;p34"/>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1370212" y="1613546"/>
            <a:ext cx="355200" cy="291163"/>
          </a:xfrm>
          <a:prstGeom prst="rect">
            <a:avLst/>
          </a:prstGeom>
          <a:noFill/>
          <a:ln>
            <a:noFill/>
          </a:ln>
        </p:spPr>
      </p:pic>
      <p:pic>
        <p:nvPicPr>
          <p:cNvPr id="1417" name="Google Shape;1417;p34"/>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2685831" y="1715793"/>
            <a:ext cx="553200" cy="86669"/>
          </a:xfrm>
          <a:prstGeom prst="rect">
            <a:avLst/>
          </a:prstGeom>
          <a:noFill/>
          <a:ln>
            <a:noFill/>
          </a:ln>
        </p:spPr>
      </p:pic>
      <p:pic>
        <p:nvPicPr>
          <p:cNvPr id="1418" name="Google Shape;1418;p34"/>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658655" y="1693761"/>
            <a:ext cx="594300" cy="130734"/>
          </a:xfrm>
          <a:prstGeom prst="rect">
            <a:avLst/>
          </a:prstGeom>
          <a:noFill/>
          <a:ln>
            <a:noFill/>
          </a:ln>
        </p:spPr>
      </p:pic>
      <p:pic>
        <p:nvPicPr>
          <p:cNvPr id="1419" name="Google Shape;1419;p34"/>
          <p:cNvPicPr preferRelativeResize="0"/>
          <p:nvPr/>
        </p:nvPicPr>
        <p:blipFill rotWithShape="1">
          <a:blip r:embed="rId132" cstate="print">
            <a:alphaModFix/>
            <a:extLst>
              <a:ext uri="{28A0092B-C50C-407E-A947-70E740481C1C}">
                <a14:useLocalDpi xmlns:a14="http://schemas.microsoft.com/office/drawing/2010/main"/>
              </a:ext>
            </a:extLst>
          </a:blip>
          <a:srcRect/>
          <a:stretch/>
        </p:blipFill>
        <p:spPr>
          <a:xfrm>
            <a:off x="5906022" y="1212044"/>
            <a:ext cx="281700" cy="298667"/>
          </a:xfrm>
          <a:prstGeom prst="rect">
            <a:avLst/>
          </a:prstGeom>
          <a:noFill/>
          <a:ln>
            <a:noFill/>
          </a:ln>
        </p:spPr>
      </p:pic>
      <p:pic>
        <p:nvPicPr>
          <p:cNvPr id="1420" name="Google Shape;1420;p34"/>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6730145" y="1325792"/>
            <a:ext cx="536376" cy="71171"/>
          </a:xfrm>
          <a:prstGeom prst="rect">
            <a:avLst/>
          </a:prstGeom>
          <a:noFill/>
          <a:ln>
            <a:noFill/>
          </a:ln>
        </p:spPr>
      </p:pic>
      <p:pic>
        <p:nvPicPr>
          <p:cNvPr id="1421" name="Google Shape;1421;p34"/>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7326170" y="1285102"/>
            <a:ext cx="635700" cy="152550"/>
          </a:xfrm>
          <a:prstGeom prst="rect">
            <a:avLst/>
          </a:prstGeom>
          <a:noFill/>
          <a:ln>
            <a:noFill/>
          </a:ln>
        </p:spPr>
      </p:pic>
      <p:pic>
        <p:nvPicPr>
          <p:cNvPr id="1422" name="Google Shape;1422;p34"/>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6247371" y="1239801"/>
            <a:ext cx="423125" cy="243152"/>
          </a:xfrm>
          <a:prstGeom prst="rect">
            <a:avLst/>
          </a:prstGeom>
          <a:noFill/>
          <a:ln>
            <a:noFill/>
          </a:ln>
        </p:spPr>
      </p:pic>
      <p:pic>
        <p:nvPicPr>
          <p:cNvPr id="1423" name="Google Shape;1423;p34"/>
          <p:cNvPicPr preferRelativeResize="0"/>
          <p:nvPr/>
        </p:nvPicPr>
        <p:blipFill rotWithShape="1">
          <a:blip r:embed="rId136" cstate="print">
            <a:alphaModFix/>
            <a:extLst>
              <a:ext uri="{28A0092B-C50C-407E-A947-70E740481C1C}">
                <a14:useLocalDpi xmlns:a14="http://schemas.microsoft.com/office/drawing/2010/main"/>
              </a:ext>
            </a:extLst>
          </a:blip>
          <a:srcRect/>
          <a:stretch/>
        </p:blipFill>
        <p:spPr>
          <a:xfrm>
            <a:off x="8675469" y="1267859"/>
            <a:ext cx="411480" cy="187036"/>
          </a:xfrm>
          <a:prstGeom prst="rect">
            <a:avLst/>
          </a:prstGeom>
          <a:noFill/>
          <a:ln>
            <a:noFill/>
          </a:ln>
        </p:spPr>
      </p:pic>
      <p:pic>
        <p:nvPicPr>
          <p:cNvPr id="1424" name="Google Shape;1424;p34"/>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4121050" y="1273601"/>
            <a:ext cx="674825" cy="175554"/>
          </a:xfrm>
          <a:prstGeom prst="rect">
            <a:avLst/>
          </a:prstGeom>
          <a:noFill/>
          <a:ln>
            <a:noFill/>
          </a:ln>
        </p:spPr>
      </p:pic>
      <p:pic>
        <p:nvPicPr>
          <p:cNvPr id="1425" name="Google Shape;1425;p34"/>
          <p:cNvPicPr preferRelativeResize="0"/>
          <p:nvPr/>
        </p:nvPicPr>
        <p:blipFill rotWithShape="1">
          <a:blip r:embed="rId138" cstate="print">
            <a:alphaModFix/>
            <a:extLst>
              <a:ext uri="{28A0092B-C50C-407E-A947-70E740481C1C}">
                <a14:useLocalDpi xmlns:a14="http://schemas.microsoft.com/office/drawing/2010/main"/>
              </a:ext>
            </a:extLst>
          </a:blip>
          <a:srcRect/>
          <a:stretch/>
        </p:blipFill>
        <p:spPr>
          <a:xfrm>
            <a:off x="1205829" y="1238725"/>
            <a:ext cx="423125" cy="245305"/>
          </a:xfrm>
          <a:prstGeom prst="rect">
            <a:avLst/>
          </a:prstGeom>
          <a:noFill/>
          <a:ln>
            <a:noFill/>
          </a:ln>
        </p:spPr>
      </p:pic>
      <p:pic>
        <p:nvPicPr>
          <p:cNvPr id="1426" name="Google Shape;1426;p34"/>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2986252" y="1258499"/>
            <a:ext cx="501900" cy="205757"/>
          </a:xfrm>
          <a:prstGeom prst="rect">
            <a:avLst/>
          </a:prstGeom>
          <a:noFill/>
          <a:ln>
            <a:noFill/>
          </a:ln>
        </p:spPr>
      </p:pic>
      <p:pic>
        <p:nvPicPr>
          <p:cNvPr id="1427" name="Google Shape;1427;p34"/>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4855524" y="1311128"/>
            <a:ext cx="471300" cy="100498"/>
          </a:xfrm>
          <a:prstGeom prst="rect">
            <a:avLst/>
          </a:prstGeom>
          <a:noFill/>
          <a:ln>
            <a:noFill/>
          </a:ln>
        </p:spPr>
      </p:pic>
      <p:pic>
        <p:nvPicPr>
          <p:cNvPr id="1428" name="Google Shape;1428;p34"/>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5386473" y="1318463"/>
            <a:ext cx="459900" cy="85828"/>
          </a:xfrm>
          <a:prstGeom prst="rect">
            <a:avLst/>
          </a:prstGeom>
          <a:noFill/>
          <a:ln>
            <a:noFill/>
          </a:ln>
        </p:spPr>
      </p:pic>
      <p:pic>
        <p:nvPicPr>
          <p:cNvPr id="1429" name="Google Shape;1429;p34"/>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592980" y="1311581"/>
            <a:ext cx="553200" cy="99593"/>
          </a:xfrm>
          <a:prstGeom prst="rect">
            <a:avLst/>
          </a:prstGeom>
          <a:noFill/>
          <a:ln>
            <a:noFill/>
          </a:ln>
        </p:spPr>
      </p:pic>
      <p:pic>
        <p:nvPicPr>
          <p:cNvPr id="1430" name="Google Shape;1430;p34"/>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3547801" y="1285186"/>
            <a:ext cx="513600" cy="152382"/>
          </a:xfrm>
          <a:prstGeom prst="rect">
            <a:avLst/>
          </a:prstGeom>
          <a:noFill/>
          <a:ln>
            <a:noFill/>
          </a:ln>
        </p:spPr>
      </p:pic>
      <p:pic>
        <p:nvPicPr>
          <p:cNvPr id="1431" name="Google Shape;1431;p34"/>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2571402" y="1206495"/>
            <a:ext cx="355200" cy="309765"/>
          </a:xfrm>
          <a:prstGeom prst="rect">
            <a:avLst/>
          </a:prstGeom>
          <a:noFill/>
          <a:ln>
            <a:noFill/>
          </a:ln>
        </p:spPr>
      </p:pic>
      <p:pic>
        <p:nvPicPr>
          <p:cNvPr id="1432" name="Google Shape;1432;p34"/>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2233953" y="1214656"/>
            <a:ext cx="277800" cy="293443"/>
          </a:xfrm>
          <a:prstGeom prst="rect">
            <a:avLst/>
          </a:prstGeom>
          <a:noFill/>
          <a:ln>
            <a:noFill/>
          </a:ln>
        </p:spPr>
      </p:pic>
      <p:pic>
        <p:nvPicPr>
          <p:cNvPr id="1433" name="Google Shape;1433;p34"/>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2964575" y="922809"/>
            <a:ext cx="536375" cy="168703"/>
          </a:xfrm>
          <a:prstGeom prst="rect">
            <a:avLst/>
          </a:prstGeom>
          <a:noFill/>
          <a:ln>
            <a:noFill/>
          </a:ln>
        </p:spPr>
      </p:pic>
      <p:pic>
        <p:nvPicPr>
          <p:cNvPr id="1434" name="Google Shape;1434;p34"/>
          <p:cNvPicPr preferRelativeResize="0"/>
          <p:nvPr/>
        </p:nvPicPr>
        <p:blipFill rotWithShape="1">
          <a:blip r:embed="rId147" cstate="print">
            <a:alphaModFix/>
            <a:extLst>
              <a:ext uri="{28A0092B-C50C-407E-A947-70E740481C1C}">
                <a14:useLocalDpi xmlns:a14="http://schemas.microsoft.com/office/drawing/2010/main"/>
              </a:ext>
            </a:extLst>
          </a:blip>
          <a:srcRect/>
          <a:stretch/>
        </p:blipFill>
        <p:spPr>
          <a:xfrm>
            <a:off x="1208627" y="933528"/>
            <a:ext cx="471300" cy="147264"/>
          </a:xfrm>
          <a:prstGeom prst="rect">
            <a:avLst/>
          </a:prstGeom>
          <a:noFill/>
          <a:ln>
            <a:noFill/>
          </a:ln>
        </p:spPr>
      </p:pic>
      <p:pic>
        <p:nvPicPr>
          <p:cNvPr id="1435" name="Google Shape;1435;p34"/>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2320859" y="967522"/>
            <a:ext cx="553200" cy="79277"/>
          </a:xfrm>
          <a:prstGeom prst="rect">
            <a:avLst/>
          </a:prstGeom>
          <a:noFill/>
          <a:ln>
            <a:noFill/>
          </a:ln>
        </p:spPr>
      </p:pic>
      <p:pic>
        <p:nvPicPr>
          <p:cNvPr id="1436" name="Google Shape;1436;p34"/>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1770443" y="958866"/>
            <a:ext cx="459900" cy="96589"/>
          </a:xfrm>
          <a:prstGeom prst="rect">
            <a:avLst/>
          </a:prstGeom>
          <a:noFill/>
          <a:ln>
            <a:noFill/>
          </a:ln>
        </p:spPr>
      </p:pic>
      <p:pic>
        <p:nvPicPr>
          <p:cNvPr id="1437" name="Google Shape;1437;p34"/>
          <p:cNvPicPr preferRelativeResize="0"/>
          <p:nvPr/>
        </p:nvPicPr>
        <p:blipFill rotWithShape="1">
          <a:blip r:embed="rId150" cstate="print">
            <a:alphaModFix/>
            <a:extLst>
              <a:ext uri="{28A0092B-C50C-407E-A947-70E740481C1C}">
                <a14:useLocalDpi xmlns:a14="http://schemas.microsoft.com/office/drawing/2010/main"/>
              </a:ext>
            </a:extLst>
          </a:blip>
          <a:srcRect/>
          <a:stretch/>
        </p:blipFill>
        <p:spPr>
          <a:xfrm>
            <a:off x="4063858" y="953920"/>
            <a:ext cx="536375" cy="106482"/>
          </a:xfrm>
          <a:prstGeom prst="rect">
            <a:avLst/>
          </a:prstGeom>
          <a:noFill/>
          <a:ln>
            <a:noFill/>
          </a:ln>
        </p:spPr>
      </p:pic>
      <p:pic>
        <p:nvPicPr>
          <p:cNvPr id="1438" name="Google Shape;1438;p34"/>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646811" y="862885"/>
            <a:ext cx="471300" cy="288550"/>
          </a:xfrm>
          <a:prstGeom prst="rect">
            <a:avLst/>
          </a:prstGeom>
          <a:noFill/>
          <a:ln>
            <a:noFill/>
          </a:ln>
        </p:spPr>
      </p:pic>
      <p:pic>
        <p:nvPicPr>
          <p:cNvPr id="1439" name="Google Shape;1439;p34"/>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5334465" y="946769"/>
            <a:ext cx="635700" cy="120783"/>
          </a:xfrm>
          <a:prstGeom prst="rect">
            <a:avLst/>
          </a:prstGeom>
          <a:noFill/>
          <a:ln>
            <a:noFill/>
          </a:ln>
        </p:spPr>
      </p:pic>
      <p:pic>
        <p:nvPicPr>
          <p:cNvPr id="1440" name="Google Shape;1440;p34"/>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6653097" y="898185"/>
            <a:ext cx="326925" cy="217950"/>
          </a:xfrm>
          <a:prstGeom prst="rect">
            <a:avLst/>
          </a:prstGeom>
          <a:noFill/>
          <a:ln>
            <a:noFill/>
          </a:ln>
        </p:spPr>
      </p:pic>
      <p:pic>
        <p:nvPicPr>
          <p:cNvPr id="1441" name="Google Shape;1441;p34"/>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8092470" y="905600"/>
            <a:ext cx="423125" cy="203121"/>
          </a:xfrm>
          <a:prstGeom prst="rect">
            <a:avLst/>
          </a:prstGeom>
          <a:noFill/>
          <a:ln>
            <a:noFill/>
          </a:ln>
        </p:spPr>
      </p:pic>
      <p:pic>
        <p:nvPicPr>
          <p:cNvPr id="1442" name="Google Shape;1442;p34"/>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4690749" y="948145"/>
            <a:ext cx="553200" cy="118031"/>
          </a:xfrm>
          <a:prstGeom prst="rect">
            <a:avLst/>
          </a:prstGeom>
          <a:noFill/>
          <a:ln>
            <a:noFill/>
          </a:ln>
        </p:spPr>
      </p:pic>
      <p:pic>
        <p:nvPicPr>
          <p:cNvPr id="1443" name="Google Shape;1443;p34"/>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7646754" y="903475"/>
            <a:ext cx="355200" cy="207371"/>
          </a:xfrm>
          <a:prstGeom prst="rect">
            <a:avLst/>
          </a:prstGeom>
          <a:noFill/>
          <a:ln>
            <a:noFill/>
          </a:ln>
        </p:spPr>
      </p:pic>
      <p:pic>
        <p:nvPicPr>
          <p:cNvPr id="1444" name="Google Shape;1444;p34"/>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6060681" y="931868"/>
            <a:ext cx="501900" cy="150585"/>
          </a:xfrm>
          <a:prstGeom prst="rect">
            <a:avLst/>
          </a:prstGeom>
          <a:noFill/>
          <a:ln>
            <a:noFill/>
          </a:ln>
        </p:spPr>
      </p:pic>
      <p:pic>
        <p:nvPicPr>
          <p:cNvPr id="1445" name="Google Shape;1445;p34"/>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32922" y="3516810"/>
            <a:ext cx="594300" cy="109554"/>
          </a:xfrm>
          <a:prstGeom prst="rect">
            <a:avLst/>
          </a:prstGeom>
          <a:noFill/>
          <a:ln>
            <a:noFill/>
          </a:ln>
        </p:spPr>
      </p:pic>
      <p:pic>
        <p:nvPicPr>
          <p:cNvPr id="1446" name="Google Shape;1446;p34"/>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8534692" y="3465261"/>
            <a:ext cx="585300" cy="212652"/>
          </a:xfrm>
          <a:prstGeom prst="rect">
            <a:avLst/>
          </a:prstGeom>
          <a:noFill/>
          <a:ln>
            <a:noFill/>
          </a:ln>
        </p:spPr>
      </p:pic>
      <p:pic>
        <p:nvPicPr>
          <p:cNvPr id="1447" name="Google Shape;1447;p34"/>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5200748" y="3780894"/>
            <a:ext cx="553200" cy="221275"/>
          </a:xfrm>
          <a:prstGeom prst="rect">
            <a:avLst/>
          </a:prstGeom>
          <a:noFill/>
          <a:ln>
            <a:noFill/>
          </a:ln>
        </p:spPr>
      </p:pic>
      <p:pic>
        <p:nvPicPr>
          <p:cNvPr id="1448" name="Google Shape;1448;p34"/>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4531922" y="3836412"/>
            <a:ext cx="636000" cy="110240"/>
          </a:xfrm>
          <a:prstGeom prst="rect">
            <a:avLst/>
          </a:prstGeom>
          <a:noFill/>
          <a:ln>
            <a:noFill/>
          </a:ln>
        </p:spPr>
      </p:pic>
      <p:pic>
        <p:nvPicPr>
          <p:cNvPr id="1449" name="Google Shape;1449;p34"/>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7070538" y="929448"/>
            <a:ext cx="485700" cy="155424"/>
          </a:xfrm>
          <a:prstGeom prst="rect">
            <a:avLst/>
          </a:prstGeom>
          <a:noFill/>
          <a:ln>
            <a:noFill/>
          </a:ln>
        </p:spPr>
      </p:pic>
      <p:pic>
        <p:nvPicPr>
          <p:cNvPr id="1450" name="Google Shape;1450;p34"/>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707530" y="3482819"/>
            <a:ext cx="585300" cy="177535"/>
          </a:xfrm>
          <a:prstGeom prst="rect">
            <a:avLst/>
          </a:prstGeom>
          <a:noFill/>
          <a:ln>
            <a:noFill/>
          </a:ln>
        </p:spPr>
      </p:pic>
      <p:pic>
        <p:nvPicPr>
          <p:cNvPr id="1451" name="Google Shape;1451;p34"/>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6039432" y="4484118"/>
            <a:ext cx="326925" cy="340556"/>
          </a:xfrm>
          <a:prstGeom prst="rect">
            <a:avLst/>
          </a:prstGeom>
          <a:noFill/>
          <a:ln>
            <a:noFill/>
          </a:ln>
        </p:spPr>
      </p:pic>
      <p:pic>
        <p:nvPicPr>
          <p:cNvPr id="1452" name="Google Shape;1452;p34"/>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64300" y="2704068"/>
            <a:ext cx="281700" cy="322557"/>
          </a:xfrm>
          <a:prstGeom prst="rect">
            <a:avLst/>
          </a:prstGeom>
          <a:noFill/>
          <a:ln>
            <a:noFill/>
          </a:ln>
        </p:spPr>
      </p:pic>
      <p:pic>
        <p:nvPicPr>
          <p:cNvPr id="1453" name="Google Shape;1453;p34"/>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62031" y="1243552"/>
            <a:ext cx="471300" cy="235650"/>
          </a:xfrm>
          <a:prstGeom prst="rect">
            <a:avLst/>
          </a:prstGeom>
          <a:noFill/>
          <a:ln>
            <a:noFill/>
          </a:ln>
        </p:spPr>
      </p:pic>
      <p:pic>
        <p:nvPicPr>
          <p:cNvPr id="1454" name="Google Shape;1454;p34"/>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8601516" y="2818324"/>
            <a:ext cx="553200" cy="94046"/>
          </a:xfrm>
          <a:prstGeom prst="rect">
            <a:avLst/>
          </a:prstGeom>
          <a:noFill/>
          <a:ln>
            <a:noFill/>
          </a:ln>
        </p:spPr>
      </p:pic>
      <p:pic>
        <p:nvPicPr>
          <p:cNvPr id="1455" name="Google Shape;1455;p34"/>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30692" y="4601659"/>
            <a:ext cx="536375" cy="105475"/>
          </a:xfrm>
          <a:prstGeom prst="rect">
            <a:avLst/>
          </a:prstGeom>
          <a:noFill/>
          <a:ln>
            <a:noFill/>
          </a:ln>
        </p:spPr>
      </p:pic>
      <p:pic>
        <p:nvPicPr>
          <p:cNvPr id="1456" name="Google Shape;1456;p34"/>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3591466" y="914876"/>
            <a:ext cx="381875" cy="184569"/>
          </a:xfrm>
          <a:prstGeom prst="rect">
            <a:avLst/>
          </a:prstGeom>
          <a:noFill/>
          <a:ln>
            <a:noFill/>
          </a:ln>
        </p:spPr>
      </p:pic>
      <p:pic>
        <p:nvPicPr>
          <p:cNvPr id="1457" name="Google Shape;1457;p34"/>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1688604" y="1283662"/>
            <a:ext cx="485700" cy="155430"/>
          </a:xfrm>
          <a:prstGeom prst="rect">
            <a:avLst/>
          </a:prstGeom>
          <a:noFill/>
          <a:ln>
            <a:noFill/>
          </a:ln>
        </p:spPr>
      </p:pic>
      <p:pic>
        <p:nvPicPr>
          <p:cNvPr id="1458" name="Google Shape;1458;p34"/>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6611172" y="2393547"/>
            <a:ext cx="553204" cy="205887"/>
          </a:xfrm>
          <a:prstGeom prst="rect">
            <a:avLst/>
          </a:prstGeom>
          <a:noFill/>
          <a:ln>
            <a:noFill/>
          </a:ln>
        </p:spPr>
      </p:pic>
      <p:pic>
        <p:nvPicPr>
          <p:cNvPr id="1459" name="Google Shape;1459;p34"/>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3327945" y="4577967"/>
            <a:ext cx="777250" cy="152859"/>
          </a:xfrm>
          <a:prstGeom prst="rect">
            <a:avLst/>
          </a:prstGeom>
          <a:noFill/>
          <a:ln>
            <a:noFill/>
          </a:ln>
        </p:spPr>
      </p:pic>
      <p:pic>
        <p:nvPicPr>
          <p:cNvPr id="1460" name="Google Shape;1460;p34"/>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8606111" y="870346"/>
            <a:ext cx="446775" cy="273629"/>
          </a:xfrm>
          <a:prstGeom prst="rect">
            <a:avLst/>
          </a:prstGeom>
          <a:noFill/>
          <a:ln>
            <a:noFill/>
          </a:ln>
        </p:spPr>
      </p:pic>
      <p:pic>
        <p:nvPicPr>
          <p:cNvPr id="1461" name="Google Shape;1461;p34"/>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1765677" y="4105323"/>
            <a:ext cx="414925" cy="334612"/>
          </a:xfrm>
          <a:prstGeom prst="rect">
            <a:avLst/>
          </a:prstGeom>
          <a:noFill/>
          <a:ln>
            <a:noFill/>
          </a:ln>
        </p:spPr>
      </p:pic>
      <p:pic>
        <p:nvPicPr>
          <p:cNvPr id="1462" name="Google Shape;1462;p34"/>
          <p:cNvPicPr preferRelativeResize="0"/>
          <p:nvPr/>
        </p:nvPicPr>
        <p:blipFill>
          <a:blip r:embed="rId175" cstate="print">
            <a:alphaModFix/>
            <a:extLst>
              <a:ext uri="{28A0092B-C50C-407E-A947-70E740481C1C}">
                <a14:useLocalDpi xmlns:a14="http://schemas.microsoft.com/office/drawing/2010/main"/>
              </a:ext>
            </a:extLst>
          </a:blip>
          <a:stretch>
            <a:fillRect/>
          </a:stretch>
        </p:blipFill>
        <p:spPr>
          <a:xfrm>
            <a:off x="4337079" y="4147569"/>
            <a:ext cx="381850" cy="250120"/>
          </a:xfrm>
          <a:prstGeom prst="rect">
            <a:avLst/>
          </a:prstGeom>
          <a:noFill/>
          <a:ln>
            <a:noFill/>
          </a:ln>
        </p:spPr>
      </p:pic>
      <p:pic>
        <p:nvPicPr>
          <p:cNvPr id="1463" name="Google Shape;1463;p34"/>
          <p:cNvPicPr preferRelativeResize="0"/>
          <p:nvPr/>
        </p:nvPicPr>
        <p:blipFill rotWithShape="1">
          <a:blip r:embed="rId176" cstate="print">
            <a:alphaModFix/>
            <a:extLst>
              <a:ext uri="{28A0092B-C50C-407E-A947-70E740481C1C}">
                <a14:useLocalDpi xmlns:a14="http://schemas.microsoft.com/office/drawing/2010/main"/>
              </a:ext>
            </a:extLst>
          </a:blip>
          <a:srcRect/>
          <a:stretch/>
        </p:blipFill>
        <p:spPr>
          <a:xfrm>
            <a:off x="74238" y="3084742"/>
            <a:ext cx="446700" cy="220734"/>
          </a:xfrm>
          <a:prstGeom prst="rect">
            <a:avLst/>
          </a:prstGeom>
          <a:noFill/>
          <a:ln>
            <a:noFill/>
          </a:ln>
        </p:spPr>
      </p:pic>
      <p:pic>
        <p:nvPicPr>
          <p:cNvPr id="1464" name="Google Shape;1464;p34"/>
          <p:cNvPicPr preferRelativeResize="0"/>
          <p:nvPr/>
        </p:nvPicPr>
        <p:blipFill>
          <a:blip r:embed="rId177">
            <a:alphaModFix/>
          </a:blip>
          <a:stretch>
            <a:fillRect/>
          </a:stretch>
        </p:blipFill>
        <p:spPr>
          <a:xfrm>
            <a:off x="7012052" y="2064450"/>
            <a:ext cx="548700" cy="195965"/>
          </a:xfrm>
          <a:prstGeom prst="rect">
            <a:avLst/>
          </a:prstGeom>
          <a:noFill/>
          <a:ln>
            <a:noFill/>
          </a:ln>
        </p:spPr>
      </p:pic>
      <p:pic>
        <p:nvPicPr>
          <p:cNvPr id="1465" name="Google Shape;1465;p34"/>
          <p:cNvPicPr preferRelativeResize="0"/>
          <p:nvPr/>
        </p:nvPicPr>
        <p:blipFill>
          <a:blip r:embed="rId178" cstate="print">
            <a:alphaModFix/>
            <a:extLst>
              <a:ext uri="{28A0092B-C50C-407E-A947-70E740481C1C}">
                <a14:useLocalDpi xmlns:a14="http://schemas.microsoft.com/office/drawing/2010/main"/>
              </a:ext>
            </a:extLst>
          </a:blip>
          <a:stretch>
            <a:fillRect/>
          </a:stretch>
        </p:blipFill>
        <p:spPr>
          <a:xfrm>
            <a:off x="8021519" y="1294146"/>
            <a:ext cx="594300" cy="134463"/>
          </a:xfrm>
          <a:prstGeom prst="rect">
            <a:avLst/>
          </a:prstGeom>
          <a:noFill/>
          <a:ln>
            <a:noFill/>
          </a:ln>
        </p:spPr>
      </p:pic>
      <p:pic>
        <p:nvPicPr>
          <p:cNvPr id="1466" name="Google Shape;1466;p34"/>
          <p:cNvPicPr preferRelativeResize="0"/>
          <p:nvPr/>
        </p:nvPicPr>
        <p:blipFill>
          <a:blip r:embed="rId179" cstate="print">
            <a:alphaModFix/>
            <a:extLst>
              <a:ext uri="{28A0092B-C50C-407E-A947-70E740481C1C}">
                <a14:useLocalDpi xmlns:a14="http://schemas.microsoft.com/office/drawing/2010/main"/>
              </a:ext>
            </a:extLst>
          </a:blip>
          <a:stretch>
            <a:fillRect/>
          </a:stretch>
        </p:blipFill>
        <p:spPr>
          <a:xfrm>
            <a:off x="3645275" y="2800967"/>
            <a:ext cx="585300" cy="128759"/>
          </a:xfrm>
          <a:prstGeom prst="rect">
            <a:avLst/>
          </a:prstGeom>
          <a:noFill/>
          <a:ln>
            <a:noFill/>
          </a:ln>
        </p:spPr>
      </p:pic>
      <p:pic>
        <p:nvPicPr>
          <p:cNvPr id="1467" name="Google Shape;1467;p34"/>
          <p:cNvPicPr preferRelativeResize="0"/>
          <p:nvPr/>
        </p:nvPicPr>
        <p:blipFill>
          <a:blip r:embed="rId180" cstate="print">
            <a:alphaModFix/>
            <a:extLst>
              <a:ext uri="{28A0092B-C50C-407E-A947-70E740481C1C}">
                <a14:useLocalDpi xmlns:a14="http://schemas.microsoft.com/office/drawing/2010/main"/>
              </a:ext>
            </a:extLst>
          </a:blip>
          <a:stretch>
            <a:fillRect/>
          </a:stretch>
        </p:blipFill>
        <p:spPr>
          <a:xfrm>
            <a:off x="2986188" y="3511044"/>
            <a:ext cx="585299" cy="121085"/>
          </a:xfrm>
          <a:prstGeom prst="rect">
            <a:avLst/>
          </a:prstGeom>
          <a:noFill/>
          <a:ln>
            <a:noFill/>
          </a:ln>
        </p:spPr>
      </p:pic>
      <p:pic>
        <p:nvPicPr>
          <p:cNvPr id="1468" name="Google Shape;1468;p34"/>
          <p:cNvPicPr preferRelativeResize="0"/>
          <p:nvPr/>
        </p:nvPicPr>
        <p:blipFill>
          <a:blip r:embed="rId181" cstate="print">
            <a:alphaModFix/>
            <a:extLst>
              <a:ext uri="{28A0092B-C50C-407E-A947-70E740481C1C}">
                <a14:useLocalDpi xmlns:a14="http://schemas.microsoft.com/office/drawing/2010/main"/>
              </a:ext>
            </a:extLst>
          </a:blip>
          <a:stretch>
            <a:fillRect/>
          </a:stretch>
        </p:blipFill>
        <p:spPr>
          <a:xfrm>
            <a:off x="1514602" y="3109912"/>
            <a:ext cx="540900" cy="170394"/>
          </a:xfrm>
          <a:prstGeom prst="rect">
            <a:avLst/>
          </a:prstGeom>
          <a:noFill/>
          <a:ln>
            <a:noFill/>
          </a:ln>
        </p:spPr>
      </p:pic>
      <p:pic>
        <p:nvPicPr>
          <p:cNvPr id="1469" name="Google Shape;1469;p34"/>
          <p:cNvPicPr preferRelativeResize="0"/>
          <p:nvPr/>
        </p:nvPicPr>
        <p:blipFill>
          <a:blip r:embed="rId182" cstate="print">
            <a:alphaModFix/>
            <a:extLst>
              <a:ext uri="{28A0092B-C50C-407E-A947-70E740481C1C}">
                <a14:useLocalDpi xmlns:a14="http://schemas.microsoft.com/office/drawing/2010/main"/>
              </a:ext>
            </a:extLst>
          </a:blip>
          <a:stretch>
            <a:fillRect/>
          </a:stretch>
        </p:blipFill>
        <p:spPr>
          <a:xfrm>
            <a:off x="54395" y="881691"/>
            <a:ext cx="501900" cy="250938"/>
          </a:xfrm>
          <a:prstGeom prst="rect">
            <a:avLst/>
          </a:prstGeom>
          <a:noFill/>
          <a:ln>
            <a:noFill/>
          </a:ln>
        </p:spPr>
      </p:pic>
    </p:spTree>
    <p:extLst>
      <p:ext uri="{BB962C8B-B14F-4D97-AF65-F5344CB8AC3E}">
        <p14:creationId xmlns:p14="http://schemas.microsoft.com/office/powerpoint/2010/main" val="158796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36"/>
          <p:cNvSpPr txBox="1">
            <a:spLocks noGrp="1"/>
          </p:cNvSpPr>
          <p:nvPr>
            <p:ph type="title"/>
          </p:nvPr>
        </p:nvSpPr>
        <p:spPr>
          <a:xfrm>
            <a:off x="266700" y="428525"/>
            <a:ext cx="8681100" cy="422700"/>
          </a:xfrm>
          <a:prstGeom prst="rect">
            <a:avLst/>
          </a:prstGeom>
        </p:spPr>
        <p:txBody>
          <a:bodyPr spcFirstLastPara="1" wrap="square" lIns="68575" tIns="68575" rIns="68575" bIns="68575" anchor="ctr" anchorCtr="0">
            <a:noAutofit/>
          </a:bodyPr>
          <a:lstStyle/>
          <a:p>
            <a:pPr lvl="0"/>
            <a:r>
              <a:rPr lang="en-US" dirty="0"/>
              <a:t>CNCF</a:t>
            </a:r>
            <a:r>
              <a:rPr lang="zh-CN" altLang="en-US" dirty="0"/>
              <a:t>活动</a:t>
            </a:r>
            <a:endParaRPr dirty="0"/>
          </a:p>
        </p:txBody>
      </p:sp>
      <p:sp>
        <p:nvSpPr>
          <p:cNvPr id="1501" name="Google Shape;1501;p36"/>
          <p:cNvSpPr txBox="1"/>
          <p:nvPr/>
        </p:nvSpPr>
        <p:spPr>
          <a:xfrm>
            <a:off x="3069225" y="4649375"/>
            <a:ext cx="27987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u="sng">
                <a:solidFill>
                  <a:schemeClr val="hlink"/>
                </a:solidFill>
                <a:hlinkClick r:id="rId3"/>
              </a:rPr>
              <a:t>kubecon.io</a:t>
            </a:r>
            <a:endParaRPr b="1"/>
          </a:p>
        </p:txBody>
      </p:sp>
      <p:pic>
        <p:nvPicPr>
          <p:cNvPr id="1502" name="Google Shape;1502;p36">
            <a:hlinkClick r:id="rId4"/>
          </p:cNvPr>
          <p:cNvPicPr preferRelativeResize="0"/>
          <p:nvPr/>
        </p:nvPicPr>
        <p:blipFill>
          <a:blip r:embed="rId5">
            <a:alphaModFix/>
          </a:blip>
          <a:stretch>
            <a:fillRect/>
          </a:stretch>
        </p:blipFill>
        <p:spPr>
          <a:xfrm>
            <a:off x="1494673" y="1391425"/>
            <a:ext cx="2654150" cy="2360651"/>
          </a:xfrm>
          <a:prstGeom prst="rect">
            <a:avLst/>
          </a:prstGeom>
          <a:noFill/>
          <a:ln>
            <a:noFill/>
          </a:ln>
        </p:spPr>
      </p:pic>
      <p:pic>
        <p:nvPicPr>
          <p:cNvPr id="1503" name="Google Shape;1503;p36">
            <a:hlinkClick r:id="rId6"/>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997577" y="1391425"/>
            <a:ext cx="2651750" cy="2360649"/>
          </a:xfrm>
          <a:prstGeom prst="rect">
            <a:avLst/>
          </a:prstGeom>
          <a:noFill/>
          <a:ln>
            <a:noFill/>
          </a:ln>
        </p:spPr>
      </p:pic>
    </p:spTree>
    <p:extLst>
      <p:ext uri="{BB962C8B-B14F-4D97-AF65-F5344CB8AC3E}">
        <p14:creationId xmlns:p14="http://schemas.microsoft.com/office/powerpoint/2010/main" val="1311993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云原生计算基金会</a:t>
            </a:r>
            <a:endParaRPr dirty="0"/>
          </a:p>
        </p:txBody>
      </p:sp>
      <p:grpSp>
        <p:nvGrpSpPr>
          <p:cNvPr id="158" name="Google Shape;158;p11"/>
          <p:cNvGrpSpPr/>
          <p:nvPr/>
        </p:nvGrpSpPr>
        <p:grpSpPr>
          <a:xfrm>
            <a:off x="4845463" y="3931058"/>
            <a:ext cx="502800" cy="797001"/>
            <a:chOff x="1604367" y="4099624"/>
            <a:chExt cx="502800" cy="797001"/>
          </a:xfrm>
        </p:grpSpPr>
        <p:sp>
          <p:nvSpPr>
            <p:cNvPr id="159" name="Google Shape;159;p11"/>
            <p:cNvSpPr txBox="1"/>
            <p:nvPr/>
          </p:nvSpPr>
          <p:spPr>
            <a:xfrm>
              <a:off x="1604367"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工具</a:t>
              </a:r>
              <a:endParaRPr sz="700" dirty="0"/>
            </a:p>
          </p:txBody>
        </p:sp>
        <p:pic>
          <p:nvPicPr>
            <p:cNvPr id="160" name="Google Shape;160;p1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81159" y="4099624"/>
              <a:ext cx="349215" cy="443099"/>
            </a:xfrm>
            <a:prstGeom prst="rect">
              <a:avLst/>
            </a:prstGeom>
            <a:noFill/>
            <a:ln>
              <a:noFill/>
            </a:ln>
          </p:spPr>
        </p:pic>
      </p:grpSp>
      <p:grpSp>
        <p:nvGrpSpPr>
          <p:cNvPr id="161" name="Google Shape;161;p11"/>
          <p:cNvGrpSpPr/>
          <p:nvPr/>
        </p:nvGrpSpPr>
        <p:grpSpPr>
          <a:xfrm>
            <a:off x="5551803" y="3045086"/>
            <a:ext cx="726300" cy="726986"/>
            <a:chOff x="3677400" y="3298739"/>
            <a:chExt cx="726300" cy="726986"/>
          </a:xfrm>
        </p:grpSpPr>
        <p:pic>
          <p:nvPicPr>
            <p:cNvPr id="162" name="Google Shape;162;p1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41000" y="3298739"/>
              <a:ext cx="599100" cy="275591"/>
            </a:xfrm>
            <a:prstGeom prst="rect">
              <a:avLst/>
            </a:prstGeom>
            <a:noFill/>
            <a:ln>
              <a:noFill/>
            </a:ln>
          </p:spPr>
        </p:pic>
        <p:sp>
          <p:nvSpPr>
            <p:cNvPr id="163" name="Google Shape;163;p11"/>
            <p:cNvSpPr txBox="1"/>
            <p:nvPr/>
          </p:nvSpPr>
          <p:spPr>
            <a:xfrm>
              <a:off x="3677400" y="36498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grpSp>
        <p:nvGrpSpPr>
          <p:cNvPr id="164" name="Google Shape;164;p11"/>
          <p:cNvGrpSpPr/>
          <p:nvPr/>
        </p:nvGrpSpPr>
        <p:grpSpPr>
          <a:xfrm>
            <a:off x="7153900" y="3969090"/>
            <a:ext cx="599100" cy="835307"/>
            <a:chOff x="5557975" y="4061318"/>
            <a:chExt cx="599100" cy="835307"/>
          </a:xfrm>
        </p:grpSpPr>
        <p:sp>
          <p:nvSpPr>
            <p:cNvPr id="165" name="Google Shape;165;p11"/>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166" name="Google Shape;166;p1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626600" y="4061318"/>
              <a:ext cx="461850" cy="480332"/>
            </a:xfrm>
            <a:prstGeom prst="rect">
              <a:avLst/>
            </a:prstGeom>
            <a:noFill/>
            <a:ln>
              <a:noFill/>
            </a:ln>
          </p:spPr>
        </p:pic>
      </p:grpSp>
      <p:grpSp>
        <p:nvGrpSpPr>
          <p:cNvPr id="167" name="Google Shape;167;p11"/>
          <p:cNvGrpSpPr/>
          <p:nvPr/>
        </p:nvGrpSpPr>
        <p:grpSpPr>
          <a:xfrm>
            <a:off x="3393943" y="1275386"/>
            <a:ext cx="548700" cy="716498"/>
            <a:chOff x="6857825" y="4191377"/>
            <a:chExt cx="548700" cy="716498"/>
          </a:xfrm>
        </p:grpSpPr>
        <p:sp>
          <p:nvSpPr>
            <p:cNvPr id="168" name="Google Shape;168;p11"/>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169" name="Google Shape;169;p11"/>
            <p:cNvPicPr preferRelativeResize="0"/>
            <p:nvPr/>
          </p:nvPicPr>
          <p:blipFill rotWithShape="1">
            <a:blip r:embed="rId6" cstate="print">
              <a:alphaModFix/>
              <a:extLst>
                <a:ext uri="{28A0092B-C50C-407E-A947-70E740481C1C}">
                  <a14:useLocalDpi xmlns:a14="http://schemas.microsoft.com/office/drawing/2010/main"/>
                </a:ext>
              </a:extLst>
            </a:blip>
            <a:srcRect t="17152" b="18723"/>
            <a:stretch/>
          </p:blipFill>
          <p:spPr>
            <a:xfrm>
              <a:off x="6880715" y="4191377"/>
              <a:ext cx="502920" cy="321869"/>
            </a:xfrm>
            <a:prstGeom prst="rect">
              <a:avLst/>
            </a:prstGeom>
            <a:noFill/>
            <a:ln>
              <a:noFill/>
            </a:ln>
          </p:spPr>
        </p:pic>
      </p:grpSp>
      <p:grpSp>
        <p:nvGrpSpPr>
          <p:cNvPr id="170" name="Google Shape;170;p11"/>
          <p:cNvGrpSpPr/>
          <p:nvPr/>
        </p:nvGrpSpPr>
        <p:grpSpPr>
          <a:xfrm>
            <a:off x="2883337" y="3068728"/>
            <a:ext cx="666300" cy="737504"/>
            <a:chOff x="7400323" y="4170371"/>
            <a:chExt cx="666300" cy="737504"/>
          </a:xfrm>
        </p:grpSpPr>
        <p:sp>
          <p:nvSpPr>
            <p:cNvPr id="171" name="Google Shape;171;p11"/>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172" name="Google Shape;172;p1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459153" y="4170371"/>
              <a:ext cx="548640" cy="369085"/>
            </a:xfrm>
            <a:prstGeom prst="rect">
              <a:avLst/>
            </a:prstGeom>
            <a:noFill/>
            <a:ln>
              <a:noFill/>
            </a:ln>
          </p:spPr>
        </p:pic>
      </p:grpSp>
      <p:grpSp>
        <p:nvGrpSpPr>
          <p:cNvPr id="173" name="Google Shape;173;p11"/>
          <p:cNvGrpSpPr/>
          <p:nvPr/>
        </p:nvGrpSpPr>
        <p:grpSpPr>
          <a:xfrm>
            <a:off x="4780781" y="3063296"/>
            <a:ext cx="666300" cy="764249"/>
            <a:chOff x="8010250" y="4143626"/>
            <a:chExt cx="666300" cy="764249"/>
          </a:xfrm>
        </p:grpSpPr>
        <p:sp>
          <p:nvSpPr>
            <p:cNvPr id="174" name="Google Shape;174;p11"/>
            <p:cNvSpPr txBox="1"/>
            <p:nvPr/>
          </p:nvSpPr>
          <p:spPr>
            <a:xfrm>
              <a:off x="80102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存贮</a:t>
              </a:r>
              <a:endParaRPr sz="700" dirty="0">
                <a:solidFill>
                  <a:srgbClr val="606060"/>
                </a:solidFill>
                <a:highlight>
                  <a:srgbClr val="FFFFFF"/>
                </a:highlight>
              </a:endParaRPr>
            </a:p>
          </p:txBody>
        </p:sp>
        <p:pic>
          <p:nvPicPr>
            <p:cNvPr id="175" name="Google Shape;175;p1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142400" y="4143626"/>
              <a:ext cx="402000" cy="402000"/>
            </a:xfrm>
            <a:prstGeom prst="rect">
              <a:avLst/>
            </a:prstGeom>
            <a:noFill/>
            <a:ln>
              <a:noFill/>
            </a:ln>
          </p:spPr>
        </p:pic>
      </p:grpSp>
      <p:grpSp>
        <p:nvGrpSpPr>
          <p:cNvPr id="176" name="Google Shape;176;p11"/>
          <p:cNvGrpSpPr/>
          <p:nvPr/>
        </p:nvGrpSpPr>
        <p:grpSpPr>
          <a:xfrm>
            <a:off x="6423758" y="3022617"/>
            <a:ext cx="834900" cy="709490"/>
            <a:chOff x="2716475" y="4208260"/>
            <a:chExt cx="834900" cy="709490"/>
          </a:xfrm>
        </p:grpSpPr>
        <p:sp>
          <p:nvSpPr>
            <p:cNvPr id="177" name="Google Shape;177;p11"/>
            <p:cNvSpPr txBox="1"/>
            <p:nvPr/>
          </p:nvSpPr>
          <p:spPr>
            <a:xfrm>
              <a:off x="2716475" y="45418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178" name="Google Shape;178;p1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859575" y="4208260"/>
              <a:ext cx="548700" cy="321493"/>
            </a:xfrm>
            <a:prstGeom prst="rect">
              <a:avLst/>
            </a:prstGeom>
            <a:noFill/>
            <a:ln>
              <a:noFill/>
            </a:ln>
          </p:spPr>
        </p:pic>
      </p:grpSp>
      <p:grpSp>
        <p:nvGrpSpPr>
          <p:cNvPr id="179" name="Google Shape;179;p11"/>
          <p:cNvGrpSpPr/>
          <p:nvPr/>
        </p:nvGrpSpPr>
        <p:grpSpPr>
          <a:xfrm>
            <a:off x="1049892" y="2067432"/>
            <a:ext cx="666300" cy="886375"/>
            <a:chOff x="8559163" y="4021500"/>
            <a:chExt cx="666300" cy="886375"/>
          </a:xfrm>
        </p:grpSpPr>
        <p:sp>
          <p:nvSpPr>
            <p:cNvPr id="180" name="Google Shape;180;p11"/>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181" name="Google Shape;181;p1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182" name="Google Shape;182;p11"/>
          <p:cNvGrpSpPr/>
          <p:nvPr/>
        </p:nvGrpSpPr>
        <p:grpSpPr>
          <a:xfrm>
            <a:off x="1998831" y="2163082"/>
            <a:ext cx="666300" cy="751800"/>
            <a:chOff x="8559138" y="4177875"/>
            <a:chExt cx="666300" cy="751800"/>
          </a:xfrm>
        </p:grpSpPr>
        <p:sp>
          <p:nvSpPr>
            <p:cNvPr id="183" name="Google Shape;183;p11"/>
            <p:cNvSpPr txBox="1"/>
            <p:nvPr/>
          </p:nvSpPr>
          <p:spPr>
            <a:xfrm>
              <a:off x="8559138" y="45537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a:t>
              </a:r>
              <a:endParaRPr sz="700" dirty="0">
                <a:solidFill>
                  <a:srgbClr val="606060"/>
                </a:solidFill>
              </a:endParaRPr>
            </a:p>
          </p:txBody>
        </p:sp>
        <p:pic>
          <p:nvPicPr>
            <p:cNvPr id="184" name="Google Shape;184;p1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17970" y="4177875"/>
              <a:ext cx="348685" cy="375901"/>
            </a:xfrm>
            <a:prstGeom prst="rect">
              <a:avLst/>
            </a:prstGeom>
            <a:noFill/>
            <a:ln>
              <a:noFill/>
            </a:ln>
          </p:spPr>
        </p:pic>
      </p:grpSp>
      <p:grpSp>
        <p:nvGrpSpPr>
          <p:cNvPr id="185" name="Google Shape;185;p11"/>
          <p:cNvGrpSpPr/>
          <p:nvPr/>
        </p:nvGrpSpPr>
        <p:grpSpPr>
          <a:xfrm>
            <a:off x="3609493" y="3907232"/>
            <a:ext cx="753365" cy="721275"/>
            <a:chOff x="9016362" y="4186600"/>
            <a:chExt cx="753365" cy="721275"/>
          </a:xfrm>
        </p:grpSpPr>
        <p:pic>
          <p:nvPicPr>
            <p:cNvPr id="186" name="Google Shape;186;p1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9149018" y="4186600"/>
              <a:ext cx="400988" cy="356101"/>
            </a:xfrm>
            <a:prstGeom prst="rect">
              <a:avLst/>
            </a:prstGeom>
            <a:noFill/>
            <a:ln>
              <a:noFill/>
            </a:ln>
          </p:spPr>
        </p:pic>
        <p:sp>
          <p:nvSpPr>
            <p:cNvPr id="187" name="Google Shape;187;p11"/>
            <p:cNvSpPr txBox="1"/>
            <p:nvPr/>
          </p:nvSpPr>
          <p:spPr>
            <a:xfrm>
              <a:off x="9016362" y="4531975"/>
              <a:ext cx="753365"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Kafka </a:t>
              </a:r>
              <a:r>
                <a:rPr lang="zh-CN" altLang="en-US" sz="700" dirty="0">
                  <a:solidFill>
                    <a:srgbClr val="606060"/>
                  </a:solidFill>
                </a:rPr>
                <a:t>运行器</a:t>
              </a:r>
              <a:endParaRPr sz="700" dirty="0">
                <a:solidFill>
                  <a:srgbClr val="606060"/>
                </a:solidFill>
              </a:endParaRPr>
            </a:p>
          </p:txBody>
        </p:sp>
      </p:grpSp>
      <p:grpSp>
        <p:nvGrpSpPr>
          <p:cNvPr id="191" name="Google Shape;191;p11"/>
          <p:cNvGrpSpPr/>
          <p:nvPr/>
        </p:nvGrpSpPr>
        <p:grpSpPr>
          <a:xfrm>
            <a:off x="6478058" y="2150679"/>
            <a:ext cx="726300" cy="793816"/>
            <a:chOff x="8180676" y="4155984"/>
            <a:chExt cx="726300" cy="793816"/>
          </a:xfrm>
        </p:grpSpPr>
        <p:sp>
          <p:nvSpPr>
            <p:cNvPr id="192" name="Google Shape;192;p11"/>
            <p:cNvSpPr txBox="1"/>
            <p:nvPr/>
          </p:nvSpPr>
          <p:spPr>
            <a:xfrm>
              <a:off x="8180676" y="45739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VM </a:t>
              </a:r>
              <a:r>
                <a:rPr lang="zh-CN" altLang="en-US" sz="700" dirty="0">
                  <a:solidFill>
                    <a:srgbClr val="606060"/>
                  </a:solidFill>
                </a:rPr>
                <a:t>运行器</a:t>
              </a:r>
              <a:endParaRPr sz="700" dirty="0">
                <a:solidFill>
                  <a:srgbClr val="606060"/>
                </a:solidFill>
              </a:endParaRPr>
            </a:p>
          </p:txBody>
        </p:sp>
        <p:pic>
          <p:nvPicPr>
            <p:cNvPr id="193" name="Google Shape;193;p1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342227" y="4155984"/>
              <a:ext cx="403199" cy="400516"/>
            </a:xfrm>
            <a:prstGeom prst="rect">
              <a:avLst/>
            </a:prstGeom>
            <a:noFill/>
            <a:ln>
              <a:noFill/>
            </a:ln>
          </p:spPr>
        </p:pic>
      </p:grpSp>
      <p:grpSp>
        <p:nvGrpSpPr>
          <p:cNvPr id="194" name="Google Shape;194;p11"/>
          <p:cNvGrpSpPr/>
          <p:nvPr/>
        </p:nvGrpSpPr>
        <p:grpSpPr>
          <a:xfrm>
            <a:off x="1019892" y="3110212"/>
            <a:ext cx="726300" cy="686282"/>
            <a:chOff x="8256876" y="4144550"/>
            <a:chExt cx="726300" cy="686282"/>
          </a:xfrm>
        </p:grpSpPr>
        <p:sp>
          <p:nvSpPr>
            <p:cNvPr id="195" name="Google Shape;195;p11"/>
            <p:cNvSpPr txBox="1"/>
            <p:nvPr/>
          </p:nvSpPr>
          <p:spPr>
            <a:xfrm>
              <a:off x="8256876" y="4454932"/>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存贮</a:t>
              </a:r>
              <a:endParaRPr sz="700" dirty="0">
                <a:solidFill>
                  <a:srgbClr val="606060"/>
                </a:solidFill>
              </a:endParaRPr>
            </a:p>
          </p:txBody>
        </p:sp>
        <p:pic>
          <p:nvPicPr>
            <p:cNvPr id="196" name="Google Shape;196;p1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368627" y="4144550"/>
              <a:ext cx="502798" cy="247848"/>
            </a:xfrm>
            <a:prstGeom prst="rect">
              <a:avLst/>
            </a:prstGeom>
            <a:noFill/>
            <a:ln>
              <a:noFill/>
            </a:ln>
          </p:spPr>
        </p:pic>
      </p:grpSp>
      <p:grpSp>
        <p:nvGrpSpPr>
          <p:cNvPr id="197" name="Google Shape;197;p11"/>
          <p:cNvGrpSpPr/>
          <p:nvPr/>
        </p:nvGrpSpPr>
        <p:grpSpPr>
          <a:xfrm>
            <a:off x="5439727" y="1281633"/>
            <a:ext cx="502800" cy="737502"/>
            <a:chOff x="8581775" y="4093323"/>
            <a:chExt cx="502800" cy="737502"/>
          </a:xfrm>
        </p:grpSpPr>
        <p:sp>
          <p:nvSpPr>
            <p:cNvPr id="198" name="Google Shape;198;p11"/>
            <p:cNvSpPr txBox="1"/>
            <p:nvPr/>
          </p:nvSpPr>
          <p:spPr>
            <a:xfrm>
              <a:off x="8581775" y="44549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存贮</a:t>
              </a:r>
              <a:endParaRPr sz="700" dirty="0">
                <a:solidFill>
                  <a:srgbClr val="606060"/>
                </a:solidFill>
              </a:endParaRPr>
            </a:p>
          </p:txBody>
        </p:sp>
        <p:pic>
          <p:nvPicPr>
            <p:cNvPr id="199" name="Google Shape;199;p1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664048" y="4093323"/>
              <a:ext cx="338254" cy="375900"/>
            </a:xfrm>
            <a:prstGeom prst="rect">
              <a:avLst/>
            </a:prstGeom>
            <a:noFill/>
            <a:ln>
              <a:noFill/>
            </a:ln>
          </p:spPr>
        </p:pic>
      </p:grpSp>
      <p:grpSp>
        <p:nvGrpSpPr>
          <p:cNvPr id="200" name="Google Shape;200;p11"/>
          <p:cNvGrpSpPr/>
          <p:nvPr/>
        </p:nvGrpSpPr>
        <p:grpSpPr>
          <a:xfrm>
            <a:off x="3798109" y="2141863"/>
            <a:ext cx="726300" cy="737500"/>
            <a:chOff x="8517050" y="4177650"/>
            <a:chExt cx="726300" cy="737500"/>
          </a:xfrm>
        </p:grpSpPr>
        <p:pic>
          <p:nvPicPr>
            <p:cNvPr id="201" name="Google Shape;201;p11"/>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678600" y="4177650"/>
              <a:ext cx="403200" cy="403461"/>
            </a:xfrm>
            <a:prstGeom prst="rect">
              <a:avLst/>
            </a:prstGeom>
            <a:noFill/>
            <a:ln>
              <a:noFill/>
            </a:ln>
          </p:spPr>
        </p:pic>
        <p:sp>
          <p:nvSpPr>
            <p:cNvPr id="202" name="Google Shape;202;p11"/>
            <p:cNvSpPr txBox="1"/>
            <p:nvPr/>
          </p:nvSpPr>
          <p:spPr>
            <a:xfrm>
              <a:off x="8517050" y="45392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事件</a:t>
              </a:r>
              <a:r>
                <a:rPr lang="en-US" altLang="zh-CN" sz="700" dirty="0">
                  <a:solidFill>
                    <a:srgbClr val="606060"/>
                  </a:solidFill>
                </a:rPr>
                <a:t>-</a:t>
              </a:r>
              <a:r>
                <a:rPr lang="zh-CN" altLang="en-US" sz="700" dirty="0">
                  <a:solidFill>
                    <a:srgbClr val="606060"/>
                  </a:solidFill>
                </a:rPr>
                <a:t>驱动自动升级</a:t>
              </a:r>
              <a:endParaRPr sz="700" dirty="0">
                <a:solidFill>
                  <a:srgbClr val="606060"/>
                </a:solidFill>
              </a:endParaRPr>
            </a:p>
          </p:txBody>
        </p:sp>
      </p:grpSp>
      <p:grpSp>
        <p:nvGrpSpPr>
          <p:cNvPr id="203" name="Google Shape;203;p11"/>
          <p:cNvGrpSpPr/>
          <p:nvPr/>
        </p:nvGrpSpPr>
        <p:grpSpPr>
          <a:xfrm>
            <a:off x="2313525" y="3932652"/>
            <a:ext cx="726300" cy="793823"/>
            <a:chOff x="8440850" y="4045127"/>
            <a:chExt cx="726300" cy="793823"/>
          </a:xfrm>
        </p:grpSpPr>
        <p:sp>
          <p:nvSpPr>
            <p:cNvPr id="204" name="Google Shape;204;p11"/>
            <p:cNvSpPr txBox="1"/>
            <p:nvPr/>
          </p:nvSpPr>
          <p:spPr>
            <a:xfrm>
              <a:off x="84408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服务编排</a:t>
              </a:r>
              <a:endParaRPr sz="700" dirty="0">
                <a:solidFill>
                  <a:srgbClr val="606060"/>
                </a:solidFill>
              </a:endParaRPr>
            </a:p>
          </p:txBody>
        </p:sp>
        <p:pic>
          <p:nvPicPr>
            <p:cNvPr id="205" name="Google Shape;205;p1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651875" y="4045127"/>
              <a:ext cx="323607" cy="472500"/>
            </a:xfrm>
            <a:prstGeom prst="rect">
              <a:avLst/>
            </a:prstGeom>
            <a:noFill/>
            <a:ln>
              <a:noFill/>
            </a:ln>
          </p:spPr>
        </p:pic>
      </p:grpSp>
      <p:grpSp>
        <p:nvGrpSpPr>
          <p:cNvPr id="206" name="Google Shape;206;p11"/>
          <p:cNvGrpSpPr/>
          <p:nvPr/>
        </p:nvGrpSpPr>
        <p:grpSpPr>
          <a:xfrm>
            <a:off x="8322669" y="3969102"/>
            <a:ext cx="726300" cy="675598"/>
            <a:chOff x="8669450" y="4163352"/>
            <a:chExt cx="726300" cy="675598"/>
          </a:xfrm>
        </p:grpSpPr>
        <p:pic>
          <p:nvPicPr>
            <p:cNvPr id="207" name="Google Shape;207;p1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801675" y="4163352"/>
              <a:ext cx="461850" cy="315038"/>
            </a:xfrm>
            <a:prstGeom prst="rect">
              <a:avLst/>
            </a:prstGeom>
            <a:noFill/>
            <a:ln>
              <a:noFill/>
            </a:ln>
          </p:spPr>
        </p:pic>
        <p:sp>
          <p:nvSpPr>
            <p:cNvPr id="208" name="Google Shape;208;p11"/>
            <p:cNvSpPr txBox="1"/>
            <p:nvPr/>
          </p:nvSpPr>
          <p:spPr>
            <a:xfrm>
              <a:off x="8669450" y="446305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高性能</a:t>
              </a:r>
              <a:endParaRPr lang="en-US" altLang="zh-CN" sz="700" dirty="0">
                <a:solidFill>
                  <a:srgbClr val="606060"/>
                </a:solidFill>
              </a:endParaRPr>
            </a:p>
            <a:p>
              <a:pPr marL="0" lvl="0" indent="0" algn="ctr" rtl="0">
                <a:spcBef>
                  <a:spcPts val="0"/>
                </a:spcBef>
                <a:spcAft>
                  <a:spcPts val="0"/>
                </a:spcAft>
                <a:buNone/>
              </a:pPr>
              <a:r>
                <a:rPr lang="zh-CN" altLang="en-US" sz="700" dirty="0">
                  <a:solidFill>
                    <a:srgbClr val="606060"/>
                  </a:solidFill>
                </a:rPr>
                <a:t>工作负载</a:t>
              </a:r>
              <a:endParaRPr sz="700" dirty="0">
                <a:solidFill>
                  <a:srgbClr val="606060"/>
                </a:solidFill>
              </a:endParaRPr>
            </a:p>
          </p:txBody>
        </p:sp>
      </p:grpSp>
      <p:grpSp>
        <p:nvGrpSpPr>
          <p:cNvPr id="209" name="Google Shape;209;p11"/>
          <p:cNvGrpSpPr/>
          <p:nvPr/>
        </p:nvGrpSpPr>
        <p:grpSpPr>
          <a:xfrm>
            <a:off x="7349897" y="2175025"/>
            <a:ext cx="726300" cy="681875"/>
            <a:chOff x="4865293" y="4114525"/>
            <a:chExt cx="726300" cy="681875"/>
          </a:xfrm>
        </p:grpSpPr>
        <p:pic>
          <p:nvPicPr>
            <p:cNvPr id="210" name="Google Shape;210;p1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64193" y="4114525"/>
              <a:ext cx="328500" cy="328500"/>
            </a:xfrm>
            <a:prstGeom prst="rect">
              <a:avLst/>
            </a:prstGeom>
            <a:noFill/>
            <a:ln>
              <a:noFill/>
            </a:ln>
          </p:spPr>
        </p:pic>
        <p:sp>
          <p:nvSpPr>
            <p:cNvPr id="211" name="Google Shape;211;p11"/>
            <p:cNvSpPr txBox="1"/>
            <p:nvPr/>
          </p:nvSpPr>
          <p:spPr>
            <a:xfrm>
              <a:off x="4865293" y="44205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任务编排</a:t>
              </a:r>
              <a:endParaRPr sz="700" dirty="0">
                <a:solidFill>
                  <a:srgbClr val="606060"/>
                </a:solidFill>
              </a:endParaRPr>
            </a:p>
          </p:txBody>
        </p:sp>
      </p:grpSp>
      <p:grpSp>
        <p:nvGrpSpPr>
          <p:cNvPr id="212" name="Google Shape;212;p11"/>
          <p:cNvGrpSpPr/>
          <p:nvPr/>
        </p:nvGrpSpPr>
        <p:grpSpPr>
          <a:xfrm>
            <a:off x="8322669" y="1313911"/>
            <a:ext cx="726300" cy="744151"/>
            <a:chOff x="5613629" y="4063686"/>
            <a:chExt cx="726300" cy="744151"/>
          </a:xfrm>
        </p:grpSpPr>
        <p:pic>
          <p:nvPicPr>
            <p:cNvPr id="213" name="Google Shape;213;p1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775180" y="4063686"/>
              <a:ext cx="403197" cy="403197"/>
            </a:xfrm>
            <a:prstGeom prst="rect">
              <a:avLst/>
            </a:prstGeom>
            <a:noFill/>
            <a:ln>
              <a:noFill/>
            </a:ln>
          </p:spPr>
        </p:pic>
        <p:sp>
          <p:nvSpPr>
            <p:cNvPr id="214" name="Google Shape;214;p11"/>
            <p:cNvSpPr txBox="1"/>
            <p:nvPr/>
          </p:nvSpPr>
          <p:spPr>
            <a:xfrm>
              <a:off x="5613629" y="443193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基础设施管理</a:t>
              </a:r>
              <a:endParaRPr sz="700" dirty="0">
                <a:solidFill>
                  <a:srgbClr val="606060"/>
                </a:solidFill>
              </a:endParaRPr>
            </a:p>
          </p:txBody>
        </p:sp>
      </p:grpSp>
      <p:grpSp>
        <p:nvGrpSpPr>
          <p:cNvPr id="215" name="Google Shape;215;p11"/>
          <p:cNvGrpSpPr/>
          <p:nvPr/>
        </p:nvGrpSpPr>
        <p:grpSpPr>
          <a:xfrm>
            <a:off x="77120" y="2156650"/>
            <a:ext cx="726300" cy="755325"/>
            <a:chOff x="9228747" y="1248700"/>
            <a:chExt cx="726300" cy="755325"/>
          </a:xfrm>
        </p:grpSpPr>
        <p:sp>
          <p:nvSpPr>
            <p:cNvPr id="216" name="Google Shape;216;p11"/>
            <p:cNvSpPr txBox="1"/>
            <p:nvPr/>
          </p:nvSpPr>
          <p:spPr>
            <a:xfrm>
              <a:off x="9228747" y="16281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rPr>
                <a:t>OpenID Connect</a:t>
              </a:r>
              <a:endParaRPr sz="700">
                <a:solidFill>
                  <a:srgbClr val="606060"/>
                </a:solidFill>
              </a:endParaRPr>
            </a:p>
          </p:txBody>
        </p:sp>
        <p:pic>
          <p:nvPicPr>
            <p:cNvPr id="217" name="Google Shape;217;p1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9437237" y="1248700"/>
              <a:ext cx="309322" cy="375901"/>
            </a:xfrm>
            <a:prstGeom prst="rect">
              <a:avLst/>
            </a:prstGeom>
            <a:noFill/>
            <a:ln>
              <a:noFill/>
            </a:ln>
          </p:spPr>
        </p:pic>
      </p:grpSp>
      <p:grpSp>
        <p:nvGrpSpPr>
          <p:cNvPr id="218" name="Google Shape;218;p11"/>
          <p:cNvGrpSpPr/>
          <p:nvPr/>
        </p:nvGrpSpPr>
        <p:grpSpPr>
          <a:xfrm>
            <a:off x="2289875" y="1303119"/>
            <a:ext cx="726300" cy="689025"/>
            <a:chOff x="8302622" y="449800"/>
            <a:chExt cx="726300" cy="689025"/>
          </a:xfrm>
        </p:grpSpPr>
        <p:sp>
          <p:nvSpPr>
            <p:cNvPr id="219" name="Google Shape;219;p11"/>
            <p:cNvSpPr txBox="1"/>
            <p:nvPr/>
          </p:nvSpPr>
          <p:spPr>
            <a:xfrm>
              <a:off x="8302622" y="7629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负载平衡</a:t>
              </a:r>
              <a:endParaRPr sz="700" dirty="0">
                <a:solidFill>
                  <a:srgbClr val="606060"/>
                </a:solidFill>
              </a:endParaRPr>
            </a:p>
          </p:txBody>
        </p:sp>
        <p:pic>
          <p:nvPicPr>
            <p:cNvPr id="220" name="Google Shape;220;p1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536059" y="449800"/>
              <a:ext cx="259427" cy="375900"/>
            </a:xfrm>
            <a:prstGeom prst="rect">
              <a:avLst/>
            </a:prstGeom>
            <a:noFill/>
            <a:ln>
              <a:noFill/>
            </a:ln>
          </p:spPr>
        </p:pic>
      </p:grpSp>
      <p:grpSp>
        <p:nvGrpSpPr>
          <p:cNvPr id="221" name="Google Shape;221;p11"/>
          <p:cNvGrpSpPr/>
          <p:nvPr/>
        </p:nvGrpSpPr>
        <p:grpSpPr>
          <a:xfrm>
            <a:off x="8322669" y="3022630"/>
            <a:ext cx="726300" cy="639520"/>
            <a:chOff x="9025497" y="2176680"/>
            <a:chExt cx="726300" cy="639520"/>
          </a:xfrm>
        </p:grpSpPr>
        <p:sp>
          <p:nvSpPr>
            <p:cNvPr id="222" name="Google Shape;222;p11"/>
            <p:cNvSpPr txBox="1"/>
            <p:nvPr/>
          </p:nvSpPr>
          <p:spPr>
            <a:xfrm>
              <a:off x="9025497" y="24403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安全平台抽象</a:t>
              </a:r>
              <a:endParaRPr sz="700" dirty="0">
                <a:solidFill>
                  <a:srgbClr val="606060"/>
                </a:solidFill>
              </a:endParaRPr>
            </a:p>
          </p:txBody>
        </p:sp>
        <p:pic>
          <p:nvPicPr>
            <p:cNvPr id="223" name="Google Shape;223;p1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9137249" y="2176680"/>
              <a:ext cx="502796" cy="263621"/>
            </a:xfrm>
            <a:prstGeom prst="rect">
              <a:avLst/>
            </a:prstGeom>
            <a:noFill/>
            <a:ln>
              <a:noFill/>
            </a:ln>
          </p:spPr>
        </p:pic>
      </p:grpSp>
      <p:grpSp>
        <p:nvGrpSpPr>
          <p:cNvPr id="224" name="Google Shape;224;p11"/>
          <p:cNvGrpSpPr/>
          <p:nvPr/>
        </p:nvGrpSpPr>
        <p:grpSpPr>
          <a:xfrm>
            <a:off x="107120" y="1221600"/>
            <a:ext cx="726300" cy="819274"/>
            <a:chOff x="8070997" y="1426063"/>
            <a:chExt cx="726300" cy="819274"/>
          </a:xfrm>
        </p:grpSpPr>
        <p:sp>
          <p:nvSpPr>
            <p:cNvPr id="225" name="Google Shape;225;p11"/>
            <p:cNvSpPr txBox="1"/>
            <p:nvPr/>
          </p:nvSpPr>
          <p:spPr>
            <a:xfrm>
              <a:off x="8070997" y="186943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核心</a:t>
              </a:r>
              <a:endParaRPr sz="700" dirty="0">
                <a:solidFill>
                  <a:srgbClr val="606060"/>
                </a:solidFill>
              </a:endParaRPr>
            </a:p>
          </p:txBody>
        </p:sp>
        <p:pic>
          <p:nvPicPr>
            <p:cNvPr id="226" name="Google Shape;226;p1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232547" y="1426063"/>
              <a:ext cx="403201" cy="448312"/>
            </a:xfrm>
            <a:prstGeom prst="rect">
              <a:avLst/>
            </a:prstGeom>
            <a:noFill/>
            <a:ln>
              <a:noFill/>
            </a:ln>
          </p:spPr>
        </p:pic>
      </p:grpSp>
      <p:sp>
        <p:nvSpPr>
          <p:cNvPr id="227" name="Google Shape;227;p11"/>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1300" b="1" dirty="0">
                <a:latin typeface="Century Gothic"/>
                <a:ea typeface="Century Gothic"/>
                <a:cs typeface="Century Gothic"/>
                <a:sym typeface="Century Gothic"/>
              </a:rPr>
              <a:t>砂箱项目</a:t>
            </a:r>
            <a:endParaRPr sz="1300" b="1" dirty="0">
              <a:latin typeface="Century Gothic"/>
              <a:ea typeface="Century Gothic"/>
              <a:cs typeface="Century Gothic"/>
              <a:sym typeface="Century Gothic"/>
            </a:endParaRPr>
          </a:p>
        </p:txBody>
      </p:sp>
      <p:grpSp>
        <p:nvGrpSpPr>
          <p:cNvPr id="228" name="Google Shape;228;p11"/>
          <p:cNvGrpSpPr/>
          <p:nvPr/>
        </p:nvGrpSpPr>
        <p:grpSpPr>
          <a:xfrm>
            <a:off x="4381524" y="1281633"/>
            <a:ext cx="726300" cy="713683"/>
            <a:chOff x="3776947" y="1313892"/>
            <a:chExt cx="726300" cy="713683"/>
          </a:xfrm>
        </p:grpSpPr>
        <p:sp>
          <p:nvSpPr>
            <p:cNvPr id="229" name="Google Shape;229;p11"/>
            <p:cNvSpPr txBox="1"/>
            <p:nvPr/>
          </p:nvSpPr>
          <p:spPr>
            <a:xfrm>
              <a:off x="3776947" y="165167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混沌工程</a:t>
              </a:r>
              <a:endParaRPr sz="700" dirty="0">
                <a:solidFill>
                  <a:srgbClr val="606060"/>
                </a:solidFill>
              </a:endParaRPr>
            </a:p>
          </p:txBody>
        </p:sp>
        <p:pic>
          <p:nvPicPr>
            <p:cNvPr id="230" name="Google Shape;230;p1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888698" y="1313892"/>
              <a:ext cx="502800" cy="372308"/>
            </a:xfrm>
            <a:prstGeom prst="rect">
              <a:avLst/>
            </a:prstGeom>
            <a:noFill/>
            <a:ln>
              <a:noFill/>
            </a:ln>
          </p:spPr>
        </p:pic>
      </p:grpSp>
      <p:grpSp>
        <p:nvGrpSpPr>
          <p:cNvPr id="231" name="Google Shape;231;p11"/>
          <p:cNvGrpSpPr/>
          <p:nvPr/>
        </p:nvGrpSpPr>
        <p:grpSpPr>
          <a:xfrm>
            <a:off x="1165323" y="1374516"/>
            <a:ext cx="726300" cy="552315"/>
            <a:chOff x="731222" y="1421210"/>
            <a:chExt cx="726300" cy="552315"/>
          </a:xfrm>
        </p:grpSpPr>
        <p:sp>
          <p:nvSpPr>
            <p:cNvPr id="232" name="Google Shape;232;p11"/>
            <p:cNvSpPr txBox="1"/>
            <p:nvPr/>
          </p:nvSpPr>
          <p:spPr>
            <a:xfrm>
              <a:off x="731222" y="15976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App </a:t>
              </a:r>
              <a:r>
                <a:rPr lang="zh-CN" altLang="en-US" sz="700" dirty="0">
                  <a:solidFill>
                    <a:srgbClr val="606060"/>
                  </a:solidFill>
                </a:rPr>
                <a:t>交付</a:t>
              </a:r>
              <a:endParaRPr sz="700" dirty="0">
                <a:solidFill>
                  <a:srgbClr val="606060"/>
                </a:solidFill>
              </a:endParaRPr>
            </a:p>
          </p:txBody>
        </p:sp>
        <p:pic>
          <p:nvPicPr>
            <p:cNvPr id="233" name="Google Shape;233;p1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94819" y="1421210"/>
              <a:ext cx="599106" cy="131407"/>
            </a:xfrm>
            <a:prstGeom prst="rect">
              <a:avLst/>
            </a:prstGeom>
            <a:noFill/>
            <a:ln>
              <a:noFill/>
            </a:ln>
          </p:spPr>
        </p:pic>
      </p:grpSp>
      <p:grpSp>
        <p:nvGrpSpPr>
          <p:cNvPr id="234" name="Google Shape;234;p11"/>
          <p:cNvGrpSpPr/>
          <p:nvPr/>
        </p:nvGrpSpPr>
        <p:grpSpPr>
          <a:xfrm>
            <a:off x="6221386" y="1267304"/>
            <a:ext cx="614550" cy="751862"/>
            <a:chOff x="5371176" y="1299533"/>
            <a:chExt cx="614550" cy="751862"/>
          </a:xfrm>
        </p:grpSpPr>
        <p:sp>
          <p:nvSpPr>
            <p:cNvPr id="235" name="Google Shape;235;p11"/>
            <p:cNvSpPr txBox="1"/>
            <p:nvPr/>
          </p:nvSpPr>
          <p:spPr>
            <a:xfrm>
              <a:off x="5371176" y="1675495"/>
              <a:ext cx="61455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规则引擎</a:t>
              </a:r>
              <a:endParaRPr sz="700" dirty="0">
                <a:solidFill>
                  <a:srgbClr val="606060"/>
                </a:solidFill>
              </a:endParaRPr>
            </a:p>
          </p:txBody>
        </p:sp>
        <p:pic>
          <p:nvPicPr>
            <p:cNvPr id="236" name="Google Shape;236;p1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371177" y="1299533"/>
              <a:ext cx="502798" cy="436615"/>
            </a:xfrm>
            <a:prstGeom prst="rect">
              <a:avLst/>
            </a:prstGeom>
            <a:noFill/>
            <a:ln>
              <a:noFill/>
            </a:ln>
          </p:spPr>
        </p:pic>
      </p:grpSp>
      <p:grpSp>
        <p:nvGrpSpPr>
          <p:cNvPr id="237" name="Google Shape;237;p11"/>
          <p:cNvGrpSpPr/>
          <p:nvPr/>
        </p:nvGrpSpPr>
        <p:grpSpPr>
          <a:xfrm>
            <a:off x="7209905" y="1313911"/>
            <a:ext cx="786300" cy="707945"/>
            <a:chOff x="6004075" y="1313900"/>
            <a:chExt cx="786300" cy="707945"/>
          </a:xfrm>
        </p:grpSpPr>
        <p:sp>
          <p:nvSpPr>
            <p:cNvPr id="238" name="Google Shape;238;p11"/>
            <p:cNvSpPr txBox="1"/>
            <p:nvPr/>
          </p:nvSpPr>
          <p:spPr>
            <a:xfrm>
              <a:off x="6004075" y="1624575"/>
              <a:ext cx="786300" cy="14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a:solidFill>
                    <a:srgbClr val="606060"/>
                  </a:solidFill>
                </a:rPr>
                <a:t>CNI-Genie</a:t>
              </a:r>
              <a:endParaRPr sz="800" b="1">
                <a:solidFill>
                  <a:srgbClr val="606060"/>
                </a:solidFill>
              </a:endParaRPr>
            </a:p>
          </p:txBody>
        </p:sp>
        <p:pic>
          <p:nvPicPr>
            <p:cNvPr id="239" name="Google Shape;239;p1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238556" y="1313900"/>
              <a:ext cx="317337" cy="317337"/>
            </a:xfrm>
            <a:prstGeom prst="rect">
              <a:avLst/>
            </a:prstGeom>
            <a:noFill/>
            <a:ln>
              <a:noFill/>
            </a:ln>
          </p:spPr>
        </p:pic>
        <p:sp>
          <p:nvSpPr>
            <p:cNvPr id="240" name="Google Shape;240;p11"/>
            <p:cNvSpPr txBox="1"/>
            <p:nvPr/>
          </p:nvSpPr>
          <p:spPr>
            <a:xfrm>
              <a:off x="6004075" y="1793245"/>
              <a:ext cx="786300" cy="22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编排器部署</a:t>
              </a:r>
              <a:endParaRPr sz="700" dirty="0">
                <a:solidFill>
                  <a:srgbClr val="606060"/>
                </a:solidFill>
              </a:endParaRPr>
            </a:p>
          </p:txBody>
        </p:sp>
      </p:grpSp>
      <p:grpSp>
        <p:nvGrpSpPr>
          <p:cNvPr id="241" name="Google Shape;241;p11"/>
          <p:cNvGrpSpPr/>
          <p:nvPr/>
        </p:nvGrpSpPr>
        <p:grpSpPr>
          <a:xfrm>
            <a:off x="2883337" y="2163087"/>
            <a:ext cx="666300" cy="751795"/>
            <a:chOff x="820491" y="2111050"/>
            <a:chExt cx="666300" cy="751795"/>
          </a:xfrm>
        </p:grpSpPr>
        <p:sp>
          <p:nvSpPr>
            <p:cNvPr id="242" name="Google Shape;242;p11"/>
            <p:cNvSpPr txBox="1"/>
            <p:nvPr/>
          </p:nvSpPr>
          <p:spPr>
            <a:xfrm>
              <a:off x="820491" y="24869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Kubernetes </a:t>
              </a:r>
              <a:r>
                <a:rPr lang="zh-CN" altLang="en-US" sz="700" dirty="0">
                  <a:solidFill>
                    <a:srgbClr val="606060"/>
                  </a:solidFill>
                </a:rPr>
                <a:t>分布</a:t>
              </a:r>
              <a:endParaRPr sz="700" dirty="0">
                <a:solidFill>
                  <a:srgbClr val="606060"/>
                </a:solidFill>
              </a:endParaRPr>
            </a:p>
          </p:txBody>
        </p:sp>
        <p:pic>
          <p:nvPicPr>
            <p:cNvPr id="243" name="Google Shape;243;p1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978623" y="2111050"/>
              <a:ext cx="350036" cy="443100"/>
            </a:xfrm>
            <a:prstGeom prst="rect">
              <a:avLst/>
            </a:prstGeom>
            <a:noFill/>
            <a:ln>
              <a:noFill/>
            </a:ln>
          </p:spPr>
        </p:pic>
      </p:grpSp>
      <p:grpSp>
        <p:nvGrpSpPr>
          <p:cNvPr id="244" name="Google Shape;244;p11"/>
          <p:cNvGrpSpPr/>
          <p:nvPr/>
        </p:nvGrpSpPr>
        <p:grpSpPr>
          <a:xfrm>
            <a:off x="4750781" y="2163089"/>
            <a:ext cx="726300" cy="716274"/>
            <a:chOff x="2192111" y="2111051"/>
            <a:chExt cx="726300" cy="716274"/>
          </a:xfrm>
        </p:grpSpPr>
        <p:sp>
          <p:nvSpPr>
            <p:cNvPr id="245" name="Google Shape;245;p11"/>
            <p:cNvSpPr txBox="1"/>
            <p:nvPr/>
          </p:nvSpPr>
          <p:spPr>
            <a:xfrm>
              <a:off x="2192111" y="24514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控制平面</a:t>
              </a:r>
              <a:endParaRPr sz="700" dirty="0">
                <a:solidFill>
                  <a:srgbClr val="606060"/>
                </a:solidFill>
              </a:endParaRPr>
            </a:p>
          </p:txBody>
        </p:sp>
        <p:pic>
          <p:nvPicPr>
            <p:cNvPr id="246" name="Google Shape;246;p1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314779" y="2111051"/>
              <a:ext cx="480964" cy="375898"/>
            </a:xfrm>
            <a:prstGeom prst="rect">
              <a:avLst/>
            </a:prstGeom>
            <a:noFill/>
            <a:ln>
              <a:noFill/>
            </a:ln>
          </p:spPr>
        </p:pic>
      </p:grpSp>
      <p:pic>
        <p:nvPicPr>
          <p:cNvPr id="247" name="Google Shape;247;p1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640604" y="2163092"/>
            <a:ext cx="548698" cy="413643"/>
          </a:xfrm>
          <a:prstGeom prst="rect">
            <a:avLst/>
          </a:prstGeom>
          <a:noFill/>
          <a:ln>
            <a:noFill/>
          </a:ln>
        </p:spPr>
      </p:pic>
      <p:grpSp>
        <p:nvGrpSpPr>
          <p:cNvPr id="248" name="Google Shape;248;p11"/>
          <p:cNvGrpSpPr/>
          <p:nvPr/>
        </p:nvGrpSpPr>
        <p:grpSpPr>
          <a:xfrm>
            <a:off x="8322669" y="2106573"/>
            <a:ext cx="726300" cy="750327"/>
            <a:chOff x="5218666" y="2054535"/>
            <a:chExt cx="726300" cy="750327"/>
          </a:xfrm>
        </p:grpSpPr>
        <p:sp>
          <p:nvSpPr>
            <p:cNvPr id="249" name="Google Shape;249;p11"/>
            <p:cNvSpPr txBox="1"/>
            <p:nvPr/>
          </p:nvSpPr>
          <p:spPr>
            <a:xfrm>
              <a:off x="5218666" y="2428963"/>
              <a:ext cx="726300"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控制平面</a:t>
              </a:r>
              <a:endParaRPr sz="700" dirty="0">
                <a:solidFill>
                  <a:srgbClr val="606060"/>
                </a:solidFill>
              </a:endParaRPr>
            </a:p>
          </p:txBody>
        </p:sp>
        <p:pic>
          <p:nvPicPr>
            <p:cNvPr id="250" name="Google Shape;250;p1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360168" y="2054535"/>
              <a:ext cx="443297" cy="443102"/>
            </a:xfrm>
            <a:prstGeom prst="rect">
              <a:avLst/>
            </a:prstGeom>
            <a:noFill/>
            <a:ln>
              <a:noFill/>
            </a:ln>
          </p:spPr>
        </p:pic>
      </p:grpSp>
      <p:grpSp>
        <p:nvGrpSpPr>
          <p:cNvPr id="251" name="Google Shape;251;p11"/>
          <p:cNvGrpSpPr/>
          <p:nvPr/>
        </p:nvGrpSpPr>
        <p:grpSpPr>
          <a:xfrm>
            <a:off x="77120" y="3085538"/>
            <a:ext cx="726300" cy="735599"/>
            <a:chOff x="5904466" y="2069263"/>
            <a:chExt cx="726300" cy="735599"/>
          </a:xfrm>
        </p:grpSpPr>
        <p:sp>
          <p:nvSpPr>
            <p:cNvPr id="252" name="Google Shape;252;p11"/>
            <p:cNvSpPr txBox="1"/>
            <p:nvPr/>
          </p:nvSpPr>
          <p:spPr>
            <a:xfrm>
              <a:off x="5904466" y="2428963"/>
              <a:ext cx="726300" cy="3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700" dirty="0">
                  <a:solidFill>
                    <a:srgbClr val="606060"/>
                  </a:solidFill>
                </a:rPr>
                <a:t>混沌工程</a:t>
              </a:r>
              <a:endParaRPr sz="700" dirty="0">
                <a:solidFill>
                  <a:srgbClr val="606060"/>
                </a:solidFill>
              </a:endParaRPr>
            </a:p>
          </p:txBody>
        </p:sp>
        <p:pic>
          <p:nvPicPr>
            <p:cNvPr id="253" name="Google Shape;253;p1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064765" y="2069263"/>
              <a:ext cx="405702" cy="413648"/>
            </a:xfrm>
            <a:prstGeom prst="rect">
              <a:avLst/>
            </a:prstGeom>
            <a:noFill/>
            <a:ln>
              <a:noFill/>
            </a:ln>
          </p:spPr>
        </p:pic>
      </p:grpSp>
      <p:grpSp>
        <p:nvGrpSpPr>
          <p:cNvPr id="254" name="Google Shape;254;p11"/>
          <p:cNvGrpSpPr/>
          <p:nvPr/>
        </p:nvGrpSpPr>
        <p:grpSpPr>
          <a:xfrm>
            <a:off x="1914531" y="3051125"/>
            <a:ext cx="834900" cy="745375"/>
            <a:chOff x="7356077" y="2111050"/>
            <a:chExt cx="834900" cy="745375"/>
          </a:xfrm>
        </p:grpSpPr>
        <p:sp>
          <p:nvSpPr>
            <p:cNvPr id="255" name="Google Shape;255;p11"/>
            <p:cNvSpPr txBox="1"/>
            <p:nvPr/>
          </p:nvSpPr>
          <p:spPr>
            <a:xfrm>
              <a:off x="7356077" y="2480525"/>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rPr>
                <a:t>Bare Metal Host Mgmt for K8s</a:t>
              </a:r>
              <a:endParaRPr sz="700">
                <a:solidFill>
                  <a:srgbClr val="606060"/>
                </a:solidFill>
              </a:endParaRPr>
            </a:p>
          </p:txBody>
        </p:sp>
        <p:pic>
          <p:nvPicPr>
            <p:cNvPr id="256" name="Google Shape;256;p1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559807" y="2111050"/>
              <a:ext cx="427438" cy="413650"/>
            </a:xfrm>
            <a:prstGeom prst="rect">
              <a:avLst/>
            </a:prstGeom>
            <a:noFill/>
            <a:ln>
              <a:noFill/>
            </a:ln>
          </p:spPr>
        </p:pic>
      </p:grpSp>
      <p:grpSp>
        <p:nvGrpSpPr>
          <p:cNvPr id="257" name="Google Shape;257;p11"/>
          <p:cNvGrpSpPr/>
          <p:nvPr/>
        </p:nvGrpSpPr>
        <p:grpSpPr>
          <a:xfrm>
            <a:off x="3828109" y="3164065"/>
            <a:ext cx="666300" cy="663479"/>
            <a:chOff x="100045" y="2946315"/>
            <a:chExt cx="666300" cy="663479"/>
          </a:xfrm>
        </p:grpSpPr>
        <p:sp>
          <p:nvSpPr>
            <p:cNvPr id="258" name="Google Shape;258;p11"/>
            <p:cNvSpPr txBox="1"/>
            <p:nvPr/>
          </p:nvSpPr>
          <p:spPr>
            <a:xfrm>
              <a:off x="100045" y="323389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服务编排</a:t>
              </a:r>
              <a:endParaRPr sz="700" dirty="0">
                <a:solidFill>
                  <a:srgbClr val="606060"/>
                </a:solidFill>
                <a:highlight>
                  <a:srgbClr val="FFFFFF"/>
                </a:highlight>
              </a:endParaRPr>
            </a:p>
          </p:txBody>
        </p:sp>
        <p:pic>
          <p:nvPicPr>
            <p:cNvPr id="259" name="Google Shape;259;p1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33645" y="2946315"/>
              <a:ext cx="599100" cy="277583"/>
            </a:xfrm>
            <a:prstGeom prst="rect">
              <a:avLst/>
            </a:prstGeom>
            <a:noFill/>
            <a:ln>
              <a:noFill/>
            </a:ln>
          </p:spPr>
        </p:pic>
      </p:grpSp>
      <p:grpSp>
        <p:nvGrpSpPr>
          <p:cNvPr id="260" name="Google Shape;260;p11"/>
          <p:cNvGrpSpPr/>
          <p:nvPr/>
        </p:nvGrpSpPr>
        <p:grpSpPr>
          <a:xfrm>
            <a:off x="7379897" y="3169478"/>
            <a:ext cx="666300" cy="601767"/>
            <a:chOff x="3048520" y="2951728"/>
            <a:chExt cx="666300" cy="601767"/>
          </a:xfrm>
        </p:grpSpPr>
        <p:sp>
          <p:nvSpPr>
            <p:cNvPr id="261" name="Google Shape;261;p11"/>
            <p:cNvSpPr txBox="1"/>
            <p:nvPr/>
          </p:nvSpPr>
          <p:spPr>
            <a:xfrm>
              <a:off x="3048520" y="317759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边缘计算</a:t>
              </a:r>
              <a:endParaRPr sz="700" dirty="0">
                <a:solidFill>
                  <a:srgbClr val="606060"/>
                </a:solidFill>
                <a:highlight>
                  <a:srgbClr val="FFFFFF"/>
                </a:highlight>
              </a:endParaRPr>
            </a:p>
          </p:txBody>
        </p:sp>
        <p:pic>
          <p:nvPicPr>
            <p:cNvPr id="262" name="Google Shape;262;p1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048520" y="2951728"/>
              <a:ext cx="666300" cy="166575"/>
            </a:xfrm>
            <a:prstGeom prst="rect">
              <a:avLst/>
            </a:prstGeom>
            <a:noFill/>
            <a:ln>
              <a:noFill/>
            </a:ln>
          </p:spPr>
        </p:pic>
      </p:grpSp>
      <p:grpSp>
        <p:nvGrpSpPr>
          <p:cNvPr id="263" name="Google Shape;263;p11"/>
          <p:cNvGrpSpPr/>
          <p:nvPr/>
        </p:nvGrpSpPr>
        <p:grpSpPr>
          <a:xfrm>
            <a:off x="107120" y="3885750"/>
            <a:ext cx="666300" cy="766095"/>
            <a:chOff x="4461240" y="2845550"/>
            <a:chExt cx="666300" cy="766095"/>
          </a:xfrm>
        </p:grpSpPr>
        <p:sp>
          <p:nvSpPr>
            <p:cNvPr id="264" name="Google Shape;264;p11"/>
            <p:cNvSpPr txBox="1"/>
            <p:nvPr/>
          </p:nvSpPr>
          <p:spPr>
            <a:xfrm>
              <a:off x="4461240" y="32357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数据包打包</a:t>
              </a:r>
              <a:endParaRPr sz="700" dirty="0">
                <a:solidFill>
                  <a:srgbClr val="606060"/>
                </a:solidFill>
                <a:highlight>
                  <a:srgbClr val="FFFFFF"/>
                </a:highlight>
              </a:endParaRPr>
            </a:p>
          </p:txBody>
        </p:sp>
        <p:pic>
          <p:nvPicPr>
            <p:cNvPr id="265" name="Google Shape;265;p1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572840" y="2845550"/>
              <a:ext cx="443100" cy="443100"/>
            </a:xfrm>
            <a:prstGeom prst="rect">
              <a:avLst/>
            </a:prstGeom>
            <a:noFill/>
            <a:ln>
              <a:noFill/>
            </a:ln>
          </p:spPr>
        </p:pic>
      </p:grpSp>
      <p:pic>
        <p:nvPicPr>
          <p:cNvPr id="266" name="Google Shape;266;p1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313089" y="3917775"/>
            <a:ext cx="430768" cy="681878"/>
          </a:xfrm>
          <a:prstGeom prst="rect">
            <a:avLst/>
          </a:prstGeom>
          <a:noFill/>
          <a:ln>
            <a:noFill/>
          </a:ln>
        </p:spPr>
      </p:pic>
      <p:grpSp>
        <p:nvGrpSpPr>
          <p:cNvPr id="267" name="Google Shape;267;p11"/>
          <p:cNvGrpSpPr/>
          <p:nvPr/>
        </p:nvGrpSpPr>
        <p:grpSpPr>
          <a:xfrm>
            <a:off x="5917932" y="3954300"/>
            <a:ext cx="666300" cy="773745"/>
            <a:chOff x="8270665" y="2914100"/>
            <a:chExt cx="666300" cy="773745"/>
          </a:xfrm>
        </p:grpSpPr>
        <p:sp>
          <p:nvSpPr>
            <p:cNvPr id="268" name="Google Shape;268;p11"/>
            <p:cNvSpPr txBox="1"/>
            <p:nvPr/>
          </p:nvSpPr>
          <p:spPr>
            <a:xfrm>
              <a:off x="8270665" y="331194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事件处理</a:t>
              </a:r>
              <a:endParaRPr sz="700" dirty="0">
                <a:solidFill>
                  <a:srgbClr val="606060"/>
                </a:solidFill>
                <a:highlight>
                  <a:srgbClr val="FFFFFF"/>
                </a:highlight>
              </a:endParaRPr>
            </a:p>
          </p:txBody>
        </p:sp>
        <p:pic>
          <p:nvPicPr>
            <p:cNvPr id="269" name="Google Shape;269;p1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439862" y="2914100"/>
              <a:ext cx="327905" cy="443100"/>
            </a:xfrm>
            <a:prstGeom prst="rect">
              <a:avLst/>
            </a:prstGeom>
            <a:noFill/>
            <a:ln>
              <a:noFill/>
            </a:ln>
          </p:spPr>
        </p:pic>
      </p:grpSp>
    </p:spTree>
    <p:extLst>
      <p:ext uri="{BB962C8B-B14F-4D97-AF65-F5344CB8AC3E}">
        <p14:creationId xmlns:p14="http://schemas.microsoft.com/office/powerpoint/2010/main" val="592783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zh-CN" altLang="en-US" dirty="0"/>
              <a:t>参会人数</a:t>
            </a:r>
            <a:endParaRPr dirty="0"/>
          </a:p>
        </p:txBody>
      </p:sp>
      <p:pic>
        <p:nvPicPr>
          <p:cNvPr id="1380" name="Google Shape;1380;p37"/>
          <p:cNvPicPr preferRelativeResize="0"/>
          <p:nvPr/>
        </p:nvPicPr>
        <p:blipFill rotWithShape="1">
          <a:blip r:embed="rId3" cstate="print">
            <a:alphaModFix/>
            <a:extLst>
              <a:ext uri="{28A0092B-C50C-407E-A947-70E740481C1C}">
                <a14:useLocalDpi xmlns:a14="http://schemas.microsoft.com/office/drawing/2010/main"/>
              </a:ext>
            </a:extLst>
          </a:blip>
          <a:srcRect t="1978" b="1978"/>
          <a:stretch/>
        </p:blipFill>
        <p:spPr>
          <a:xfrm>
            <a:off x="152400" y="688289"/>
            <a:ext cx="8788654" cy="4074210"/>
          </a:xfrm>
          <a:prstGeom prst="rect">
            <a:avLst/>
          </a:prstGeom>
          <a:noFill/>
          <a:ln>
            <a:noFill/>
          </a:ln>
        </p:spPr>
      </p:pic>
    </p:spTree>
    <p:extLst>
      <p:ext uri="{BB962C8B-B14F-4D97-AF65-F5344CB8AC3E}">
        <p14:creationId xmlns:p14="http://schemas.microsoft.com/office/powerpoint/2010/main" val="40839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83864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每</a:t>
            </a:r>
            <a:r>
              <a:rPr lang="en-US" altLang="zh-CN" sz="1100" dirty="0">
                <a:solidFill>
                  <a:schemeClr val="dk1"/>
                </a:solidFill>
                <a:latin typeface="Century Gothic"/>
                <a:ea typeface="Century Gothic"/>
                <a:cs typeface="Century Gothic"/>
                <a:sym typeface="Century Gothic"/>
              </a:rPr>
              <a:t>6</a:t>
            </a:r>
            <a:r>
              <a:rPr lang="zh-CN" altLang="en-US" sz="1100" dirty="0">
                <a:solidFill>
                  <a:schemeClr val="dk1"/>
                </a:solidFill>
                <a:latin typeface="Century Gothic"/>
                <a:ea typeface="Century Gothic"/>
                <a:cs typeface="Century Gothic"/>
                <a:sym typeface="Century Gothic"/>
              </a:rPr>
              <a:t>个月有一次举办</a:t>
            </a:r>
            <a:r>
              <a:rPr lang="en-US" altLang="zh-CN" sz="1100" dirty="0">
                <a:solidFill>
                  <a:schemeClr val="dk1"/>
                </a:solidFill>
                <a:latin typeface="Century Gothic"/>
                <a:ea typeface="Century Gothic"/>
                <a:cs typeface="Century Gothic"/>
                <a:sym typeface="Century Gothic"/>
              </a:rPr>
              <a:t>webinar</a:t>
            </a:r>
            <a:r>
              <a:rPr lang="zh-CN" altLang="en-US" sz="1100" dirty="0">
                <a:solidFill>
                  <a:schemeClr val="dk1"/>
                </a:solidFill>
                <a:latin typeface="Century Gothic"/>
                <a:ea typeface="Century Gothic"/>
                <a:cs typeface="Century Gothic"/>
                <a:sym typeface="Century Gothic"/>
              </a:rPr>
              <a:t>的机会，只要提前在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网页</a:t>
            </a:r>
            <a:r>
              <a:rPr lang="en-US" altLang="zh-CN" sz="1100" u="sng" dirty="0">
                <a:solidFill>
                  <a:schemeClr val="accent3"/>
                </a:solidFill>
                <a:latin typeface="Century Gothic"/>
                <a:ea typeface="Century Gothic"/>
                <a:cs typeface="Century Gothic"/>
                <a:sym typeface="Century Gothic"/>
                <a:hlinkClick r:id="rId4"/>
              </a:rPr>
              <a:t>webinar guidelines</a:t>
            </a:r>
            <a:r>
              <a:rPr lang="zh-CN" altLang="en-US" sz="1100" dirty="0">
                <a:solidFill>
                  <a:schemeClr val="tx1"/>
                </a:solidFill>
                <a:latin typeface="Century Gothic"/>
                <a:ea typeface="Century Gothic"/>
                <a:cs typeface="Century Gothic"/>
                <a:sym typeface="Century Gothic"/>
              </a:rPr>
              <a:t>上申请，获得许可即可举办。</a:t>
            </a:r>
            <a:endParaRPr lang="en-US" altLang="zh-CN" sz="1100" dirty="0">
              <a:solidFill>
                <a:schemeClr val="tx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
        <p:nvSpPr>
          <p:cNvPr id="14" name="Google Shape;1597;p44"/>
          <p:cNvSpPr/>
          <p:nvPr/>
        </p:nvSpPr>
        <p:spPr>
          <a:xfrm rot="5400000">
            <a:off x="579788" y="4617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76733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4" y="2588650"/>
            <a:ext cx="8261183" cy="207925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a:lnSpc>
                <a:spcPct val="150000"/>
              </a:lnSpc>
            </a:pPr>
            <a:r>
              <a:rPr lang="zh-CN" altLang="en-US" sz="1200" dirty="0">
                <a:solidFill>
                  <a:schemeClr val="dk1"/>
                </a:solidFill>
                <a:latin typeface="Century Gothic"/>
                <a:ea typeface="Century Gothic"/>
                <a:cs typeface="Century Gothic"/>
                <a:sym typeface="Century Gothic"/>
              </a:rPr>
              <a:t>每季度有一次举办</a:t>
            </a:r>
            <a:r>
              <a:rPr lang="en-US" altLang="zh-CN" sz="1200" dirty="0">
                <a:solidFill>
                  <a:schemeClr val="dk1"/>
                </a:solidFill>
                <a:latin typeface="Century Gothic"/>
                <a:ea typeface="Century Gothic"/>
                <a:cs typeface="Century Gothic"/>
                <a:sym typeface="Century Gothic"/>
              </a:rPr>
              <a:t>webinar</a:t>
            </a:r>
            <a:r>
              <a:rPr lang="zh-CN" altLang="en-US" sz="1200" dirty="0">
                <a:solidFill>
                  <a:schemeClr val="dk1"/>
                </a:solidFill>
                <a:latin typeface="Century Gothic"/>
                <a:ea typeface="Century Gothic"/>
                <a:cs typeface="Century Gothic"/>
                <a:sym typeface="Century Gothic"/>
              </a:rPr>
              <a:t>的机会，只要提前在</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网页</a:t>
            </a:r>
            <a:r>
              <a:rPr lang="en-US" altLang="zh-CN" sz="1200" u="sng" dirty="0">
                <a:solidFill>
                  <a:schemeClr val="accent3"/>
                </a:solidFill>
                <a:latin typeface="Century Gothic"/>
                <a:ea typeface="Century Gothic"/>
                <a:cs typeface="Century Gothic"/>
                <a:sym typeface="Century Gothic"/>
                <a:hlinkClick r:id="rId4"/>
              </a:rPr>
              <a:t>webinar guidelines</a:t>
            </a:r>
            <a:r>
              <a:rPr lang="zh-CN" altLang="en-US" sz="1200" dirty="0">
                <a:solidFill>
                  <a:schemeClr val="tx1"/>
                </a:solidFill>
                <a:latin typeface="Century Gothic"/>
                <a:ea typeface="Century Gothic"/>
                <a:cs typeface="Century Gothic"/>
                <a:sym typeface="Century Gothic"/>
              </a:rPr>
              <a:t>上申请，获得许可即可举办。</a:t>
            </a:r>
            <a:endParaRPr lang="en-US" altLang="zh-CN" sz="1200" dirty="0">
              <a:solidFill>
                <a:schemeClr val="tx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
        <p:nvSpPr>
          <p:cNvPr id="13" name="Google Shape;1621;p45"/>
          <p:cNvSpPr/>
          <p:nvPr/>
        </p:nvSpPr>
        <p:spPr>
          <a:xfrm rot="5400000">
            <a:off x="555724" y="3850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51366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每季度有一次举办</a:t>
            </a:r>
            <a:r>
              <a:rPr lang="en-US" altLang="zh-CN" sz="1100" dirty="0">
                <a:solidFill>
                  <a:schemeClr val="dk1"/>
                </a:solidFill>
                <a:latin typeface="Century Gothic"/>
                <a:ea typeface="Century Gothic"/>
                <a:cs typeface="Century Gothic"/>
                <a:sym typeface="Century Gothic"/>
              </a:rPr>
              <a:t>webinar</a:t>
            </a:r>
            <a:r>
              <a:rPr lang="zh-CN" altLang="en-US" sz="1100" dirty="0">
                <a:solidFill>
                  <a:schemeClr val="dk1"/>
                </a:solidFill>
                <a:latin typeface="Century Gothic"/>
                <a:ea typeface="Century Gothic"/>
                <a:cs typeface="Century Gothic"/>
                <a:sym typeface="Century Gothic"/>
              </a:rPr>
              <a:t>的机会，只要提前在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网页</a:t>
            </a:r>
            <a:r>
              <a:rPr lang="en-US" altLang="zh-CN" sz="1100" u="sng" dirty="0">
                <a:solidFill>
                  <a:schemeClr val="accent3"/>
                </a:solidFill>
                <a:latin typeface="Century Gothic"/>
                <a:ea typeface="Century Gothic"/>
                <a:cs typeface="Century Gothic"/>
                <a:sym typeface="Century Gothic"/>
                <a:hlinkClick r:id="rId4"/>
              </a:rPr>
              <a:t>webinar guidelines</a:t>
            </a:r>
            <a:r>
              <a:rPr lang="zh-CN" altLang="en-US" sz="1100" dirty="0">
                <a:solidFill>
                  <a:schemeClr val="tx1"/>
                </a:solidFill>
                <a:latin typeface="Century Gothic"/>
                <a:ea typeface="Century Gothic"/>
                <a:cs typeface="Century Gothic"/>
                <a:sym typeface="Century Gothic"/>
              </a:rPr>
              <a:t>上申请，获得许可即可举办。</a:t>
            </a:r>
            <a:endParaRPr lang="en-US" altLang="zh-CN" sz="1100" dirty="0">
              <a:solidFill>
                <a:schemeClr val="tx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7449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381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0002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4527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7101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55724" y="42490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a:alphaModFix/>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737887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a:t>
            </a:r>
            <a:r>
              <a:rPr lang="zh-CN" altLang="en-US" dirty="0"/>
              <a:t>方便</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2001在服务器市场发布</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普及虚拟机（VM</a:t>
            </a:r>
            <a:r>
              <a:rPr lang="en-US" altLang="zh-CN" sz="1600" i="0" u="none" strike="noStrike" cap="none" dirty="0" err="1">
                <a:solidFill>
                  <a:schemeClr val="dk2"/>
                </a:solidFill>
                <a:latin typeface="Century Gothic"/>
                <a:ea typeface="Century Gothic"/>
                <a:cs typeface="Century Gothic"/>
                <a:sym typeface="Century Gothic"/>
              </a:rPr>
              <a:t>s</a:t>
            </a:r>
            <a:r>
              <a:rPr lang="en-US" sz="1600" i="0" u="none" strike="noStrike" cap="none" dirty="0">
                <a:solidFill>
                  <a:schemeClr val="dk2"/>
                </a:solidFill>
                <a:latin typeface="Century Gothic"/>
                <a:ea typeface="Century Gothic"/>
                <a:cs typeface="Century Gothic"/>
                <a:sym typeface="Century Gothic"/>
              </a:rPr>
              <a:t>）</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在一台物理机器上运行多个虚拟机，意味着你可以买</a:t>
            </a:r>
            <a:r>
              <a:rPr lang="en-US" sz="1600" dirty="0">
                <a:solidFill>
                  <a:schemeClr val="dk2"/>
                </a:solidFill>
                <a:latin typeface="Century Gothic"/>
                <a:ea typeface="Century Gothic"/>
                <a:cs typeface="Century Gothic"/>
                <a:sym typeface="Century Gothic"/>
              </a:rPr>
              <a:t>少一些</a:t>
            </a:r>
            <a:r>
              <a:rPr lang="en-US" sz="1600" i="0" u="none" strike="noStrike" cap="none" dirty="0">
                <a:solidFill>
                  <a:schemeClr val="dk2"/>
                </a:solidFill>
                <a:latin typeface="Century Gothic"/>
                <a:ea typeface="Century Gothic"/>
                <a:cs typeface="Century Gothic"/>
                <a:sym typeface="Century Gothic"/>
              </a:rPr>
              <a:t>服务器！</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架构的基石变为虚拟机</a:t>
            </a:r>
            <a:endParaRPr sz="1600" i="0" u="none" strike="noStrike" cap="none" dirty="0">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3590729" y="1471693"/>
            <a:ext cx="5347921"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亚马逊网络服务（AWS）在2006年推出弹性计算云（EC2）创建基础设施即服务的市场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按小时租用服务器</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把资本支出转换成运营支出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架构的基石也是虚拟机，叫亚马逊机器映像（AMI</a:t>
            </a:r>
            <a:r>
              <a:rPr lang="en-US" sz="1600" i="0" u="none" strike="noStrike" cap="none" dirty="0">
                <a:solidFill>
                  <a:schemeClr val="dk2"/>
                </a:solidFill>
                <a:latin typeface="Century Gothic"/>
                <a:ea typeface="Century Gothic"/>
                <a:cs typeface="Century Gothic"/>
                <a:sym typeface="Century Gothic"/>
              </a:rPr>
              <a:t>）</a:t>
            </a:r>
            <a:endParaRPr sz="1600" i="0" u="none" strike="noStrike" cap="none" dirty="0">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dirty="0" err="1">
                <a:latin typeface="Century Gothic"/>
                <a:ea typeface="Century Gothic"/>
                <a:cs typeface="Century Gothic"/>
                <a:sym typeface="Century Gothic"/>
              </a:rPr>
              <a:t>OpenShift、华为</a:t>
            </a:r>
            <a:r>
              <a:rPr lang="zh-CN" altLang="en-US" sz="2500" b="0" i="0" u="none" strike="noStrike" cap="none" dirty="0">
                <a:latin typeface="Century Gothic"/>
                <a:ea typeface="Century Gothic"/>
                <a:cs typeface="Century Gothic"/>
                <a:sym typeface="Century Gothic"/>
              </a:rPr>
              <a:t>以及</a:t>
            </a:r>
            <a:r>
              <a:rPr lang="en-US" altLang="zh-CN" sz="2500" dirty="0" err="1"/>
              <a:t>Flynn</a:t>
            </a:r>
            <a:r>
              <a:rPr lang="en-US" sz="2500" b="0" i="0" u="none" strike="noStrike" cap="none" dirty="0" err="1">
                <a:latin typeface="Century Gothic"/>
                <a:ea typeface="Century Gothic"/>
                <a:cs typeface="Century Gothic"/>
                <a:sym typeface="Century Gothic"/>
              </a:rPr>
              <a:t>是建立在云原生平台上面的PaaS例子</a:t>
            </a:r>
            <a:endParaRPr dirty="0"/>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dirty="0">
                <a:latin typeface="Century Gothic"/>
                <a:ea typeface="Century Gothic"/>
                <a:cs typeface="Century Gothic"/>
                <a:sym typeface="Century Gothic"/>
              </a:rPr>
              <a:t>许多新的应用程序开始时基于12因子的apps在PaaS上部署</a:t>
            </a:r>
            <a:endParaRPr dirty="0"/>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dirty="0" err="1">
                <a:latin typeface="Century Gothic"/>
                <a:ea typeface="Century Gothic"/>
                <a:cs typeface="Century Gothic"/>
                <a:sym typeface="Century Gothic"/>
              </a:rPr>
              <a:t>随着时间的推移，它们有些超越PaaS</a:t>
            </a:r>
            <a:endParaRPr sz="1700" b="0" i="0" u="none" strike="noStrike" cap="none" dirty="0">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dirty="0" err="1">
                <a:latin typeface="Century Gothic"/>
                <a:ea typeface="Century Gothic"/>
                <a:cs typeface="Century Gothic"/>
                <a:sym typeface="Century Gothic"/>
              </a:rPr>
              <a:t>而有些apps</a:t>
            </a:r>
            <a:r>
              <a:rPr lang="zh-CN" altLang="en-US" sz="1700" b="0" i="0" u="none" strike="noStrike" cap="none" dirty="0">
                <a:latin typeface="Century Gothic"/>
                <a:ea typeface="Century Gothic"/>
                <a:cs typeface="Century Gothic"/>
                <a:sym typeface="Century Gothic"/>
              </a:rPr>
              <a:t>从来都不</a:t>
            </a:r>
            <a:r>
              <a:rPr lang="en-US" sz="1700" b="0" i="0" u="none" strike="noStrike" cap="none" dirty="0" err="1">
                <a:latin typeface="Century Gothic"/>
                <a:ea typeface="Century Gothic"/>
                <a:cs typeface="Century Gothic"/>
                <a:sym typeface="Century Gothic"/>
              </a:rPr>
              <a:t>适合PaaS模型</a:t>
            </a:r>
            <a:endParaRPr dirty="0"/>
          </a:p>
          <a:p>
            <a:pPr marL="342900" marR="0" lvl="0" indent="-165100" algn="l" rtl="0">
              <a:lnSpc>
                <a:spcPct val="100000"/>
              </a:lnSpc>
              <a:spcBef>
                <a:spcPts val="525"/>
              </a:spcBef>
              <a:spcAft>
                <a:spcPts val="0"/>
              </a:spcAft>
              <a:buClr>
                <a:schemeClr val="dk2"/>
              </a:buClr>
              <a:buSzPts val="2500"/>
              <a:buFont typeface="Arial"/>
              <a:buChar char="•"/>
            </a:pPr>
            <a:r>
              <a:rPr lang="zh-CN" altLang="en-US" sz="2500" b="0" i="0" u="none" strike="noStrike" cap="none" dirty="0">
                <a:latin typeface="Century Gothic"/>
                <a:ea typeface="Century Gothic"/>
                <a:cs typeface="Century Gothic"/>
                <a:sym typeface="Century Gothic"/>
              </a:rPr>
              <a:t>建立在</a:t>
            </a:r>
            <a:r>
              <a:rPr lang="en-US" altLang="zh-CN" sz="2500" dirty="0" err="1"/>
              <a:t>Kubernetes</a:t>
            </a:r>
            <a:r>
              <a:rPr lang="en-US" sz="2500" b="0" i="0" u="none" strike="noStrike" cap="none" dirty="0" err="1">
                <a:latin typeface="Century Gothic"/>
                <a:ea typeface="Century Gothic"/>
                <a:cs typeface="Century Gothic"/>
                <a:sym typeface="Century Gothic"/>
              </a:rPr>
              <a:t>上的PaaS支持</a:t>
            </a:r>
            <a:r>
              <a:rPr lang="zh-CN" altLang="en-US" sz="2500" b="0" i="0" u="none" strike="noStrike" cap="none" dirty="0">
                <a:latin typeface="Century Gothic"/>
                <a:ea typeface="Century Gothic"/>
                <a:cs typeface="Century Gothic"/>
                <a:sym typeface="Century Gothic"/>
              </a:rPr>
              <a:t>以上</a:t>
            </a:r>
            <a:r>
              <a:rPr lang="en-US" sz="2500" b="0" i="0" u="none" strike="noStrike" cap="none" dirty="0">
                <a:latin typeface="Century Gothic"/>
                <a:ea typeface="Century Gothic"/>
                <a:cs typeface="Century Gothic"/>
                <a:sym typeface="Century Gothic"/>
              </a:rPr>
              <a:t>两</a:t>
            </a:r>
            <a:r>
              <a:rPr lang="zh-CN" altLang="en-US" sz="2500" b="0" i="0" u="none" strike="noStrike" cap="none" dirty="0">
                <a:latin typeface="Century Gothic"/>
                <a:ea typeface="Century Gothic"/>
                <a:cs typeface="Century Gothic"/>
                <a:sym typeface="Century Gothic"/>
              </a:rPr>
              <a:t>种</a:t>
            </a:r>
            <a:r>
              <a:rPr lang="en-US" sz="2500" b="0" i="0" u="none" strike="noStrike" cap="none" dirty="0">
                <a:latin typeface="Century Gothic"/>
                <a:ea typeface="Century Gothic"/>
                <a:cs typeface="Century Gothic"/>
                <a:sym typeface="Century Gothic"/>
              </a:rPr>
              <a:t>情况</a:t>
            </a:r>
            <a:endParaRPr sz="2500" b="0" i="0" u="none" strike="noStrike" cap="none" dirty="0">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4" name="Google Shape;684;p88"/>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327;p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提高效率和资源利用</a:t>
            </a:r>
            <a:r>
              <a:rPr lang="zh-CN" altLang="en-US" i="0" u="none" strike="noStrike" cap="none" dirty="0"/>
              <a:t>率</a:t>
            </a:r>
            <a:endParaRPr dirty="0"/>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96"/>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u="sng" dirty="0">
                <a:solidFill>
                  <a:srgbClr val="FFFFFF"/>
                </a:solidFill>
                <a:hlinkClick r:id="rId3"/>
              </a:rPr>
              <a:t>info@cncf.io</a:t>
            </a:r>
            <a:r>
              <a:rPr lang="en-US" sz="1400" dirty="0">
                <a:solidFill>
                  <a:srgbClr val="FFFFFF"/>
                </a:solidFill>
              </a:rPr>
              <a:t> </a:t>
            </a:r>
            <a:endParaRPr sz="1400" dirty="0">
              <a:solidFill>
                <a:srgbClr val="FFFFFF"/>
              </a:solidFill>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zh-CN" altLang="en-US" sz="1400" dirty="0"/>
              <a:t>本演示文稿的获取方式</a:t>
            </a:r>
            <a:r>
              <a:rPr lang="en-US" sz="1400" dirty="0"/>
              <a:t>:</a:t>
            </a:r>
            <a:endParaRPr sz="1400" dirty="0"/>
          </a:p>
          <a:p>
            <a:pPr marL="0" lvl="0" indent="0" algn="l" rtl="0">
              <a:spcBef>
                <a:spcPts val="0"/>
              </a:spcBef>
              <a:spcAft>
                <a:spcPts val="0"/>
              </a:spcAft>
              <a:buClr>
                <a:schemeClr val="dk1"/>
              </a:buClr>
              <a:buSzPts val="1100"/>
              <a:buFont typeface="Arial"/>
              <a:buNone/>
            </a:pPr>
            <a:r>
              <a:rPr lang="en-US" sz="1400" u="sng" dirty="0">
                <a:solidFill>
                  <a:srgbClr val="FFFFFF"/>
                </a:solidFill>
                <a:hlinkClick r:id="rId4"/>
              </a:rPr>
              <a:t>https://github.com/cncf/presentations</a:t>
            </a:r>
            <a:r>
              <a:rPr lang="en-US" sz="1400" dirty="0"/>
              <a:t>  </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p:txBody>
      </p:sp>
      <p:sp>
        <p:nvSpPr>
          <p:cNvPr id="2144" name="Google Shape;2144;p96"/>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500" dirty="0"/>
              <a:t>欢迎持续关注</a:t>
            </a:r>
            <a:r>
              <a:rPr lang="en-US" altLang="zh-CN" sz="3500" dirty="0"/>
              <a:t>CNCF</a:t>
            </a:r>
            <a:endParaRPr sz="3500" dirty="0"/>
          </a:p>
        </p:txBody>
      </p:sp>
    </p:spTree>
    <p:extLst>
      <p:ext uri="{BB962C8B-B14F-4D97-AF65-F5344CB8AC3E}">
        <p14:creationId xmlns:p14="http://schemas.microsoft.com/office/powerpoint/2010/main" val="115639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a:t>
            </a:r>
            <a:r>
              <a:rPr lang="zh-CN" altLang="en-US" sz="1900" dirty="0">
                <a:solidFill>
                  <a:schemeClr val="dk2"/>
                </a:solidFill>
                <a:latin typeface="Century Gothic"/>
                <a:ea typeface="Century Gothic"/>
                <a:cs typeface="Century Gothic"/>
                <a:sym typeface="Century Gothic"/>
              </a:rPr>
              <a:t>安全审计，</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5"/>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9" name="Google Shape;359;p15"/>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360" name="Google Shape;360;p1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5320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1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0"/>
            <a:ext cx="9144000" cy="5172456"/>
          </a:xfrm>
          <a:prstGeom prst="rect">
            <a:avLst/>
          </a:prstGeom>
          <a:noFill/>
          <a:ln>
            <a:noFill/>
          </a:ln>
        </p:spPr>
      </p:pic>
    </p:spTree>
    <p:extLst>
      <p:ext uri="{BB962C8B-B14F-4D97-AF65-F5344CB8AC3E}">
        <p14:creationId xmlns:p14="http://schemas.microsoft.com/office/powerpoint/2010/main" val="192929295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21570</TotalTime>
  <Words>3702</Words>
  <Application>Microsoft Macintosh PowerPoint</Application>
  <PresentationFormat>On-screen Show (16:9)</PresentationFormat>
  <Paragraphs>595</Paragraphs>
  <Slides>62</Slides>
  <Notes>62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云原生计算基金会</vt:lpstr>
      <vt:lpstr>CNCF项目成熟情况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最终用户社区有140多家公司</vt:lpstr>
      <vt:lpstr>CNCF 架构</vt:lpstr>
      <vt:lpstr>Kubernetes 在搜索趋势的情况</vt:lpstr>
      <vt:lpstr>30 个发展速度最快的开源项目</vt:lpstr>
      <vt:lpstr>无服务器在CNCF的情况</vt:lpstr>
      <vt:lpstr>CNCF 云原生定义 v1.0</vt:lpstr>
      <vt:lpstr>为什么各类型机构正在采用云原生技术</vt:lpstr>
      <vt:lpstr>PowerPoint Presentation</vt:lpstr>
      <vt:lpstr>575+ 会员，且数量不断增长（白银会员，1）</vt:lpstr>
      <vt:lpstr>575+ 会员，且数量不断增长（白银会员，2）</vt:lpstr>
      <vt:lpstr>575+ 会员，且数量不断增长（白银会员，3）</vt:lpstr>
      <vt:lpstr> 中国区会员</vt:lpstr>
      <vt:lpstr>Kubernetes一致性认证</vt:lpstr>
      <vt:lpstr>105家认证Kubernetes 服务商</vt:lpstr>
      <vt:lpstr>培训与认证</vt:lpstr>
      <vt:lpstr>Kubernetes认证服务供应商</vt:lpstr>
      <vt:lpstr>182 家KCSP合作伙伴</vt:lpstr>
      <vt:lpstr>CNF Testbed</vt:lpstr>
      <vt:lpstr>CNCF活动</vt:lpstr>
      <vt:lpstr>KubeCon + CloudNativeCon参会人数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加入CNCF非常方便!</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提高效率和资源利用率</vt:lpstr>
      <vt:lpstr>欢迎持续关注CNCF</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271</cp:revision>
  <cp:lastPrinted>2020-02-16T13:56:57Z</cp:lastPrinted>
  <dcterms:modified xsi:type="dcterms:W3CDTF">2021-02-01T03:13:07Z</dcterms:modified>
</cp:coreProperties>
</file>